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68" r:id="rId3"/>
    <p:sldId id="258" r:id="rId4"/>
    <p:sldId id="265" r:id="rId5"/>
    <p:sldId id="262" r:id="rId6"/>
    <p:sldId id="261" r:id="rId7"/>
    <p:sldId id="264" r:id="rId8"/>
    <p:sldId id="263" r:id="rId9"/>
    <p:sldId id="260" r:id="rId10"/>
    <p:sldId id="266" r:id="rId11"/>
    <p:sldId id="267" r:id="rId12"/>
    <p:sldId id="257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AMADOR JAIME" userId="S::jlaj@connect.ust.hk::70c71054-101c-4343-b2aa-3b37e4039e2a" providerId="AD" clId="Web-{700760B2-C5EA-2107-240C-FED1FE82788B}"/>
    <pc:docChg chg="modSld">
      <pc:chgData name="Jose Luis AMADOR JAIME" userId="S::jlaj@connect.ust.hk::70c71054-101c-4343-b2aa-3b37e4039e2a" providerId="AD" clId="Web-{700760B2-C5EA-2107-240C-FED1FE82788B}" dt="2021-04-21T12:22:42.112" v="9" actId="1076"/>
      <pc:docMkLst>
        <pc:docMk/>
      </pc:docMkLst>
      <pc:sldChg chg="addSp modSp">
        <pc:chgData name="Jose Luis AMADOR JAIME" userId="S::jlaj@connect.ust.hk::70c71054-101c-4343-b2aa-3b37e4039e2a" providerId="AD" clId="Web-{700760B2-C5EA-2107-240C-FED1FE82788B}" dt="2021-04-21T12:22:42.112" v="9" actId="1076"/>
        <pc:sldMkLst>
          <pc:docMk/>
          <pc:sldMk cId="4224119580" sldId="265"/>
        </pc:sldMkLst>
        <pc:spChg chg="add mod">
          <ac:chgData name="Jose Luis AMADOR JAIME" userId="S::jlaj@connect.ust.hk::70c71054-101c-4343-b2aa-3b37e4039e2a" providerId="AD" clId="Web-{700760B2-C5EA-2107-240C-FED1FE82788B}" dt="2021-04-21T12:22:42.112" v="9" actId="1076"/>
          <ac:spMkLst>
            <pc:docMk/>
            <pc:sldMk cId="4224119580" sldId="265"/>
            <ac:spMk id="4" creationId="{808B6942-84FB-4351-BBEC-40FA8F72FF5E}"/>
          </ac:spMkLst>
        </pc:spChg>
      </pc:sldChg>
    </pc:docChg>
  </pc:docChgLst>
  <pc:docChgLst>
    <pc:chgData name="Jose Luis AMADOR JAIME" userId="70c71054-101c-4343-b2aa-3b37e4039e2a" providerId="ADAL" clId="{23D5EB5E-FAED-4619-9BF5-63D22561BD9C}"/>
    <pc:docChg chg="undo custSel addSld delSld modSld">
      <pc:chgData name="Jose Luis AMADOR JAIME" userId="70c71054-101c-4343-b2aa-3b37e4039e2a" providerId="ADAL" clId="{23D5EB5E-FAED-4619-9BF5-63D22561BD9C}" dt="2021-04-22T07:43:58.718" v="1934" actId="403"/>
      <pc:docMkLst>
        <pc:docMk/>
      </pc:docMkLst>
      <pc:sldChg chg="modSp mod">
        <pc:chgData name="Jose Luis AMADOR JAIME" userId="70c71054-101c-4343-b2aa-3b37e4039e2a" providerId="ADAL" clId="{23D5EB5E-FAED-4619-9BF5-63D22561BD9C}" dt="2021-04-22T07:43:58.718" v="1934" actId="403"/>
        <pc:sldMkLst>
          <pc:docMk/>
          <pc:sldMk cId="109857222" sldId="256"/>
        </pc:sldMkLst>
        <pc:spChg chg="mod">
          <ac:chgData name="Jose Luis AMADOR JAIME" userId="70c71054-101c-4343-b2aa-3b37e4039e2a" providerId="ADAL" clId="{23D5EB5E-FAED-4619-9BF5-63D22561BD9C}" dt="2021-04-22T07:43:58.718" v="1934" actId="403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">
        <pc:chgData name="Jose Luis AMADOR JAIME" userId="70c71054-101c-4343-b2aa-3b37e4039e2a" providerId="ADAL" clId="{23D5EB5E-FAED-4619-9BF5-63D22561BD9C}" dt="2021-04-22T07:23:47.968" v="1832" actId="20577"/>
        <pc:sldMkLst>
          <pc:docMk/>
          <pc:sldMk cId="1338465196" sldId="262"/>
        </pc:sldMkLst>
        <pc:spChg chg="del">
          <ac:chgData name="Jose Luis AMADOR JAIME" userId="70c71054-101c-4343-b2aa-3b37e4039e2a" providerId="ADAL" clId="{23D5EB5E-FAED-4619-9BF5-63D22561BD9C}" dt="2021-04-22T07:09:07.004" v="1145" actId="478"/>
          <ac:spMkLst>
            <pc:docMk/>
            <pc:sldMk cId="1338465196" sldId="262"/>
            <ac:spMk id="2" creationId="{BE464E04-C158-4EAD-A43A-C5FB4DCC5F52}"/>
          </ac:spMkLst>
        </pc:spChg>
        <pc:spChg chg="del">
          <ac:chgData name="Jose Luis AMADOR JAIME" userId="70c71054-101c-4343-b2aa-3b37e4039e2a" providerId="ADAL" clId="{23D5EB5E-FAED-4619-9BF5-63D22561BD9C}" dt="2021-04-22T07:09:08.374" v="1146" actId="478"/>
          <ac:spMkLst>
            <pc:docMk/>
            <pc:sldMk cId="1338465196" sldId="262"/>
            <ac:spMk id="3" creationId="{2FEE2102-CF96-4CA1-9C04-427C421726BA}"/>
          </ac:spMkLst>
        </pc:spChg>
        <pc:spChg chg="add mod">
          <ac:chgData name="Jose Luis AMADOR JAIME" userId="70c71054-101c-4343-b2aa-3b37e4039e2a" providerId="ADAL" clId="{23D5EB5E-FAED-4619-9BF5-63D22561BD9C}" dt="2021-04-21T13:03:53.697" v="1135" actId="20577"/>
          <ac:spMkLst>
            <pc:docMk/>
            <pc:sldMk cId="1338465196" sldId="262"/>
            <ac:spMk id="4" creationId="{9AC59667-7574-4A48-A363-147F833BDA3A}"/>
          </ac:spMkLst>
        </pc:spChg>
        <pc:spChg chg="add mod">
          <ac:chgData name="Jose Luis AMADOR JAIME" userId="70c71054-101c-4343-b2aa-3b37e4039e2a" providerId="ADAL" clId="{23D5EB5E-FAED-4619-9BF5-63D22561BD9C}" dt="2021-04-22T07:10:33.633" v="1208" actId="20577"/>
          <ac:spMkLst>
            <pc:docMk/>
            <pc:sldMk cId="1338465196" sldId="262"/>
            <ac:spMk id="7" creationId="{9726811B-F601-429C-99D6-B7B8DCC6961B}"/>
          </ac:spMkLst>
        </pc:spChg>
        <pc:spChg chg="add del">
          <ac:chgData name="Jose Luis AMADOR JAIME" userId="70c71054-101c-4343-b2aa-3b37e4039e2a" providerId="ADAL" clId="{23D5EB5E-FAED-4619-9BF5-63D22561BD9C}" dt="2021-04-22T07:10:51.331" v="1210" actId="21"/>
          <ac:spMkLst>
            <pc:docMk/>
            <pc:sldMk cId="1338465196" sldId="262"/>
            <ac:spMk id="8" creationId="{BA0E2D06-90C0-45DB-8AEA-D0A3CB133CCF}"/>
          </ac:spMkLst>
        </pc:spChg>
        <pc:spChg chg="add mod">
          <ac:chgData name="Jose Luis AMADOR JAIME" userId="70c71054-101c-4343-b2aa-3b37e4039e2a" providerId="ADAL" clId="{23D5EB5E-FAED-4619-9BF5-63D22561BD9C}" dt="2021-04-22T07:23:47.968" v="1832" actId="20577"/>
          <ac:spMkLst>
            <pc:docMk/>
            <pc:sldMk cId="1338465196" sldId="262"/>
            <ac:spMk id="9" creationId="{4EA7E247-2DF0-4E35-A69A-DE9A5F00A635}"/>
          </ac:spMkLst>
        </pc:spChg>
        <pc:picChg chg="add mod">
          <ac:chgData name="Jose Luis AMADOR JAIME" userId="70c71054-101c-4343-b2aa-3b37e4039e2a" providerId="ADAL" clId="{23D5EB5E-FAED-4619-9BF5-63D22561BD9C}" dt="2021-04-22T07:08:53.885" v="1143" actId="1076"/>
          <ac:picMkLst>
            <pc:docMk/>
            <pc:sldMk cId="1338465196" sldId="262"/>
            <ac:picMk id="5" creationId="{937B619A-2055-49D8-AD5A-85B4E5431DED}"/>
          </ac:picMkLst>
        </pc:picChg>
        <pc:picChg chg="add mod">
          <ac:chgData name="Jose Luis AMADOR JAIME" userId="70c71054-101c-4343-b2aa-3b37e4039e2a" providerId="ADAL" clId="{23D5EB5E-FAED-4619-9BF5-63D22561BD9C}" dt="2021-04-22T07:08:53.885" v="1143" actId="1076"/>
          <ac:picMkLst>
            <pc:docMk/>
            <pc:sldMk cId="1338465196" sldId="262"/>
            <ac:picMk id="6" creationId="{111B8911-F91D-4161-95DD-5D80E9495576}"/>
          </ac:picMkLst>
        </pc:picChg>
      </pc:sldChg>
      <pc:sldChg chg="new del">
        <pc:chgData name="Jose Luis AMADOR JAIME" userId="70c71054-101c-4343-b2aa-3b37e4039e2a" providerId="ADAL" clId="{23D5EB5E-FAED-4619-9BF5-63D22561BD9C}" dt="2021-04-21T11:41:23.572" v="1" actId="2696"/>
        <pc:sldMkLst>
          <pc:docMk/>
          <pc:sldMk cId="2042670248" sldId="262"/>
        </pc:sldMkLst>
      </pc:sldChg>
      <pc:sldChg chg="addSp delSp modSp new mod">
        <pc:chgData name="Jose Luis AMADOR JAIME" userId="70c71054-101c-4343-b2aa-3b37e4039e2a" providerId="ADAL" clId="{23D5EB5E-FAED-4619-9BF5-63D22561BD9C}" dt="2021-04-21T11:48:21.055" v="51" actId="1076"/>
        <pc:sldMkLst>
          <pc:docMk/>
          <pc:sldMk cId="943962320" sldId="263"/>
        </pc:sldMkLst>
        <pc:spChg chg="mod">
          <ac:chgData name="Jose Luis AMADOR JAIME" userId="70c71054-101c-4343-b2aa-3b37e4039e2a" providerId="ADAL" clId="{23D5EB5E-FAED-4619-9BF5-63D22561BD9C}" dt="2021-04-21T11:46:21.233" v="12" actId="14100"/>
          <ac:spMkLst>
            <pc:docMk/>
            <pc:sldMk cId="943962320" sldId="263"/>
            <ac:spMk id="2" creationId="{163F13CD-2CA8-437D-9586-6B10940795FB}"/>
          </ac:spMkLst>
        </pc:spChg>
        <pc:picChg chg="add mod">
          <ac:chgData name="Jose Luis AMADOR JAIME" userId="70c71054-101c-4343-b2aa-3b37e4039e2a" providerId="ADAL" clId="{23D5EB5E-FAED-4619-9BF5-63D22561BD9C}" dt="2021-04-21T11:46:40.934" v="20" actId="1076"/>
          <ac:picMkLst>
            <pc:docMk/>
            <pc:sldMk cId="943962320" sldId="263"/>
            <ac:picMk id="1026" creationId="{7E610822-C6BC-4945-B70C-0B7DD10190CC}"/>
          </ac:picMkLst>
        </pc:picChg>
        <pc:picChg chg="add del mod">
          <ac:chgData name="Jose Luis AMADOR JAIME" userId="70c71054-101c-4343-b2aa-3b37e4039e2a" providerId="ADAL" clId="{23D5EB5E-FAED-4619-9BF5-63D22561BD9C}" dt="2021-04-21T11:46:41.395" v="21"/>
          <ac:picMkLst>
            <pc:docMk/>
            <pc:sldMk cId="943962320" sldId="263"/>
            <ac:picMk id="1028" creationId="{2080FB51-73F6-45FD-A1E9-0EECC68E7B78}"/>
          </ac:picMkLst>
        </pc:picChg>
        <pc:picChg chg="add mod">
          <ac:chgData name="Jose Luis AMADOR JAIME" userId="70c71054-101c-4343-b2aa-3b37e4039e2a" providerId="ADAL" clId="{23D5EB5E-FAED-4619-9BF5-63D22561BD9C}" dt="2021-04-21T11:46:55.333" v="26" actId="1076"/>
          <ac:picMkLst>
            <pc:docMk/>
            <pc:sldMk cId="943962320" sldId="263"/>
            <ac:picMk id="1030" creationId="{C7B1B8F8-3741-4D39-9BE4-E0CBB3B4D01A}"/>
          </ac:picMkLst>
        </pc:picChg>
        <pc:picChg chg="add mod">
          <ac:chgData name="Jose Luis AMADOR JAIME" userId="70c71054-101c-4343-b2aa-3b37e4039e2a" providerId="ADAL" clId="{23D5EB5E-FAED-4619-9BF5-63D22561BD9C}" dt="2021-04-21T11:48:17.591" v="49" actId="1076"/>
          <ac:picMkLst>
            <pc:docMk/>
            <pc:sldMk cId="943962320" sldId="263"/>
            <ac:picMk id="1032" creationId="{08AF6FEF-C3C9-4F15-844B-13FE7D7AED85}"/>
          </ac:picMkLst>
        </pc:picChg>
        <pc:picChg chg="add mod">
          <ac:chgData name="Jose Luis AMADOR JAIME" userId="70c71054-101c-4343-b2aa-3b37e4039e2a" providerId="ADAL" clId="{23D5EB5E-FAED-4619-9BF5-63D22561BD9C}" dt="2021-04-21T11:48:21.055" v="51" actId="1076"/>
          <ac:picMkLst>
            <pc:docMk/>
            <pc:sldMk cId="943962320" sldId="263"/>
            <ac:picMk id="1034" creationId="{F1FA668D-4DBC-4330-8F14-B02E3E3A2AE6}"/>
          </ac:picMkLst>
        </pc:picChg>
      </pc:sldChg>
      <pc:sldChg chg="addSp delSp modSp new mod">
        <pc:chgData name="Jose Luis AMADOR JAIME" userId="70c71054-101c-4343-b2aa-3b37e4039e2a" providerId="ADAL" clId="{23D5EB5E-FAED-4619-9BF5-63D22561BD9C}" dt="2021-04-21T11:48:28.953" v="53" actId="1076"/>
        <pc:sldMkLst>
          <pc:docMk/>
          <pc:sldMk cId="1606329144" sldId="264"/>
        </pc:sldMkLst>
        <pc:spChg chg="del">
          <ac:chgData name="Jose Luis AMADOR JAIME" userId="70c71054-101c-4343-b2aa-3b37e4039e2a" providerId="ADAL" clId="{23D5EB5E-FAED-4619-9BF5-63D22561BD9C}" dt="2021-04-21T11:47:09.017" v="30" actId="478"/>
          <ac:spMkLst>
            <pc:docMk/>
            <pc:sldMk cId="1606329144" sldId="264"/>
            <ac:spMk id="2" creationId="{D84FDD76-357F-4C83-B5E2-79F94F6341FA}"/>
          </ac:spMkLst>
        </pc:spChg>
        <pc:spChg chg="add mod">
          <ac:chgData name="Jose Luis AMADOR JAIME" userId="70c71054-101c-4343-b2aa-3b37e4039e2a" providerId="ADAL" clId="{23D5EB5E-FAED-4619-9BF5-63D22561BD9C}" dt="2021-04-21T11:47:07.001" v="29"/>
          <ac:spMkLst>
            <pc:docMk/>
            <pc:sldMk cId="1606329144" sldId="264"/>
            <ac:spMk id="4" creationId="{92400F0A-7F9E-476E-9EF9-C0C62B3795A9}"/>
          </ac:spMkLst>
        </pc:spChg>
        <pc:picChg chg="add mod">
          <ac:chgData name="Jose Luis AMADOR JAIME" userId="70c71054-101c-4343-b2aa-3b37e4039e2a" providerId="ADAL" clId="{23D5EB5E-FAED-4619-9BF5-63D22561BD9C}" dt="2021-04-21T11:47:46.214" v="43" actId="1076"/>
          <ac:picMkLst>
            <pc:docMk/>
            <pc:sldMk cId="1606329144" sldId="264"/>
            <ac:picMk id="2050" creationId="{853B60C2-24B6-41BB-829D-91911A490DD7}"/>
          </ac:picMkLst>
        </pc:picChg>
        <pc:picChg chg="add mod">
          <ac:chgData name="Jose Luis AMADOR JAIME" userId="70c71054-101c-4343-b2aa-3b37e4039e2a" providerId="ADAL" clId="{23D5EB5E-FAED-4619-9BF5-63D22561BD9C}" dt="2021-04-21T11:47:48.206" v="44" actId="1076"/>
          <ac:picMkLst>
            <pc:docMk/>
            <pc:sldMk cId="1606329144" sldId="264"/>
            <ac:picMk id="2052" creationId="{F1D13BC7-E142-47F9-853E-2D50C1D0030B}"/>
          </ac:picMkLst>
        </pc:picChg>
        <pc:picChg chg="add mod">
          <ac:chgData name="Jose Luis AMADOR JAIME" userId="70c71054-101c-4343-b2aa-3b37e4039e2a" providerId="ADAL" clId="{23D5EB5E-FAED-4619-9BF5-63D22561BD9C}" dt="2021-04-21T11:47:52.526" v="45" actId="1076"/>
          <ac:picMkLst>
            <pc:docMk/>
            <pc:sldMk cId="1606329144" sldId="264"/>
            <ac:picMk id="2054" creationId="{36A6DED6-C3E7-4057-907D-B8140DE9E3B9}"/>
          </ac:picMkLst>
        </pc:picChg>
        <pc:picChg chg="add mod">
          <ac:chgData name="Jose Luis AMADOR JAIME" userId="70c71054-101c-4343-b2aa-3b37e4039e2a" providerId="ADAL" clId="{23D5EB5E-FAED-4619-9BF5-63D22561BD9C}" dt="2021-04-21T11:48:28.953" v="53" actId="1076"/>
          <ac:picMkLst>
            <pc:docMk/>
            <pc:sldMk cId="1606329144" sldId="264"/>
            <ac:picMk id="2056" creationId="{67CD66FA-ED16-42C1-8B65-338D83E7F310}"/>
          </ac:picMkLst>
        </pc:picChg>
      </pc:sldChg>
      <pc:sldChg chg="addSp delSp modSp new del mod setBg">
        <pc:chgData name="Jose Luis AMADOR JAIME" userId="70c71054-101c-4343-b2aa-3b37e4039e2a" providerId="ADAL" clId="{23D5EB5E-FAED-4619-9BF5-63D22561BD9C}" dt="2021-04-21T11:49:44.661" v="83" actId="2696"/>
        <pc:sldMkLst>
          <pc:docMk/>
          <pc:sldMk cId="238967087" sldId="265"/>
        </pc:sldMkLst>
        <pc:spChg chg="mod ord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2" creationId="{65A0008F-A1D7-42ED-BE75-12484965162F}"/>
          </ac:spMkLst>
        </pc:spChg>
        <pc:spChg chg="mod ord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3" creationId="{3A9AFB98-7317-451B-8521-F020AC3714BF}"/>
          </ac:spMkLst>
        </pc:spChg>
        <pc:spChg chg="add del">
          <ac:chgData name="Jose Luis AMADOR JAIME" userId="70c71054-101c-4343-b2aa-3b37e4039e2a" providerId="ADAL" clId="{23D5EB5E-FAED-4619-9BF5-63D22561BD9C}" dt="2021-04-21T11:48:47.790" v="58" actId="26606"/>
          <ac:spMkLst>
            <pc:docMk/>
            <pc:sldMk cId="238967087" sldId="265"/>
            <ac:spMk id="71" creationId="{87CC2527-562A-4F69-B487-4371E5B243E7}"/>
          </ac:spMkLst>
        </pc:spChg>
        <pc:spChg chg="add del">
          <ac:chgData name="Jose Luis AMADOR JAIME" userId="70c71054-101c-4343-b2aa-3b37e4039e2a" providerId="ADAL" clId="{23D5EB5E-FAED-4619-9BF5-63D22561BD9C}" dt="2021-04-21T11:49:19.089" v="72" actId="26606"/>
          <ac:spMkLst>
            <pc:docMk/>
            <pc:sldMk cId="238967087" sldId="265"/>
            <ac:spMk id="79" creationId="{D5FD337D-4D6B-4C8B-B6F5-121097E09881}"/>
          </ac:spMkLst>
        </pc:spChg>
        <pc:spChg chg="add del">
          <ac:chgData name="Jose Luis AMADOR JAIME" userId="70c71054-101c-4343-b2aa-3b37e4039e2a" providerId="ADAL" clId="{23D5EB5E-FAED-4619-9BF5-63D22561BD9C}" dt="2021-04-21T11:49:15.860" v="68" actId="26606"/>
          <ac:spMkLst>
            <pc:docMk/>
            <pc:sldMk cId="238967087" sldId="265"/>
            <ac:spMk id="99" creationId="{D9F5512A-48E1-4C07-B75E-3CCC517B6804}"/>
          </ac:spMkLst>
        </pc:spChg>
        <pc:spChg chg="add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105" creationId="{7316481C-0A49-4796-812B-0D64F063B720}"/>
          </ac:spMkLst>
        </pc:spChg>
        <pc:spChg chg="add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107" creationId="{A5271697-90F1-4A23-8EF2-0179F2EAFACB}"/>
          </ac:spMkLst>
        </pc:spChg>
        <pc:spChg chg="add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131" creationId="{D9F5512A-48E1-4C07-B75E-3CCC517B6804}"/>
          </ac:spMkLst>
        </pc:spChg>
        <pc:spChg chg="add del">
          <ac:chgData name="Jose Luis AMADOR JAIME" userId="70c71054-101c-4343-b2aa-3b37e4039e2a" providerId="ADAL" clId="{23D5EB5E-FAED-4619-9BF5-63D22561BD9C}" dt="2021-04-21T11:48:56.691" v="62" actId="26606"/>
          <ac:spMkLst>
            <pc:docMk/>
            <pc:sldMk cId="238967087" sldId="265"/>
            <ac:spMk id="3078" creationId="{99ED5833-B85B-4103-8A3B-CAB0308E6C15}"/>
          </ac:spMkLst>
        </pc:spChg>
        <pc:spChg chg="add del">
          <ac:chgData name="Jose Luis AMADOR JAIME" userId="70c71054-101c-4343-b2aa-3b37e4039e2a" providerId="ADAL" clId="{23D5EB5E-FAED-4619-9BF5-63D22561BD9C}" dt="2021-04-21T11:48:58.558" v="64" actId="26606"/>
          <ac:spMkLst>
            <pc:docMk/>
            <pc:sldMk cId="238967087" sldId="265"/>
            <ac:spMk id="3080" creationId="{823AC064-BC96-4F32-8AE1-B2FD38754823}"/>
          </ac:spMkLst>
        </pc:spChg>
        <pc:spChg chg="add del">
          <ac:chgData name="Jose Luis AMADOR JAIME" userId="70c71054-101c-4343-b2aa-3b37e4039e2a" providerId="ADAL" clId="{23D5EB5E-FAED-4619-9BF5-63D22561BD9C}" dt="2021-04-21T11:49:05.286" v="66" actId="26606"/>
          <ac:spMkLst>
            <pc:docMk/>
            <pc:sldMk cId="238967087" sldId="265"/>
            <ac:spMk id="3082" creationId="{0A597D97-203B-498B-95D3-E90DC961039F}"/>
          </ac:spMkLst>
        </pc:spChg>
        <pc:spChg chg="add del">
          <ac:chgData name="Jose Luis AMADOR JAIME" userId="70c71054-101c-4343-b2aa-3b37e4039e2a" providerId="ADAL" clId="{23D5EB5E-FAED-4619-9BF5-63D22561BD9C}" dt="2021-04-21T11:49:05.286" v="66" actId="26606"/>
          <ac:spMkLst>
            <pc:docMk/>
            <pc:sldMk cId="238967087" sldId="265"/>
            <ac:spMk id="3083" creationId="{6A6EF10E-DF41-4BD3-8EB4-6F646531DC26}"/>
          </ac:spMkLst>
        </pc:spChg>
        <pc:spChg chg="add del">
          <ac:chgData name="Jose Luis AMADOR JAIME" userId="70c71054-101c-4343-b2aa-3b37e4039e2a" providerId="ADAL" clId="{23D5EB5E-FAED-4619-9BF5-63D22561BD9C}" dt="2021-04-21T11:49:15.860" v="68" actId="26606"/>
          <ac:spMkLst>
            <pc:docMk/>
            <pc:sldMk cId="238967087" sldId="265"/>
            <ac:spMk id="3085" creationId="{7316481C-0A49-4796-812B-0D64F063B720}"/>
          </ac:spMkLst>
        </pc:spChg>
        <pc:spChg chg="add del">
          <ac:chgData name="Jose Luis AMADOR JAIME" userId="70c71054-101c-4343-b2aa-3b37e4039e2a" providerId="ADAL" clId="{23D5EB5E-FAED-4619-9BF5-63D22561BD9C}" dt="2021-04-21T11:49:15.860" v="68" actId="26606"/>
          <ac:spMkLst>
            <pc:docMk/>
            <pc:sldMk cId="238967087" sldId="265"/>
            <ac:spMk id="3086" creationId="{A5271697-90F1-4A23-8EF2-0179F2EAFACB}"/>
          </ac:spMkLst>
        </pc:spChg>
        <pc:spChg chg="add del">
          <ac:chgData name="Jose Luis AMADOR JAIME" userId="70c71054-101c-4343-b2aa-3b37e4039e2a" providerId="ADAL" clId="{23D5EB5E-FAED-4619-9BF5-63D22561BD9C}" dt="2021-04-21T11:49:16.469" v="70" actId="26606"/>
          <ac:spMkLst>
            <pc:docMk/>
            <pc:sldMk cId="238967087" sldId="265"/>
            <ac:spMk id="3089" creationId="{96646FC9-C66D-4EC7-8310-0DD4ACC49C6C}"/>
          </ac:spMkLst>
        </pc:spChg>
        <pc:spChg chg="add del">
          <ac:chgData name="Jose Luis AMADOR JAIME" userId="70c71054-101c-4343-b2aa-3b37e4039e2a" providerId="ADAL" clId="{23D5EB5E-FAED-4619-9BF5-63D22561BD9C}" dt="2021-04-21T11:49:16.469" v="70" actId="26606"/>
          <ac:spMkLst>
            <pc:docMk/>
            <pc:sldMk cId="238967087" sldId="265"/>
            <ac:spMk id="3090" creationId="{A3473CF9-37EB-43E7-89EF-D2D1C53D1DAC}"/>
          </ac:spMkLst>
        </pc:spChg>
        <pc:spChg chg="add del">
          <ac:chgData name="Jose Luis AMADOR JAIME" userId="70c71054-101c-4343-b2aa-3b37e4039e2a" providerId="ADAL" clId="{23D5EB5E-FAED-4619-9BF5-63D22561BD9C}" dt="2021-04-21T11:49:16.469" v="70" actId="26606"/>
          <ac:spMkLst>
            <pc:docMk/>
            <pc:sldMk cId="238967087" sldId="265"/>
            <ac:spMk id="3091" creationId="{586B4EF9-43BA-4655-A6FF-1D8E21574C95}"/>
          </ac:spMkLst>
        </pc:spChg>
        <pc:spChg chg="add del">
          <ac:chgData name="Jose Luis AMADOR JAIME" userId="70c71054-101c-4343-b2aa-3b37e4039e2a" providerId="ADAL" clId="{23D5EB5E-FAED-4619-9BF5-63D22561BD9C}" dt="2021-04-21T11:49:19.089" v="72" actId="26606"/>
          <ac:spMkLst>
            <pc:docMk/>
            <pc:sldMk cId="238967087" sldId="265"/>
            <ac:spMk id="3093" creationId="{88263A24-0C1F-4677-B43C-4AE14E276B27}"/>
          </ac:spMkLst>
        </pc:spChg>
        <pc:spChg chg="add del">
          <ac:chgData name="Jose Luis AMADOR JAIME" userId="70c71054-101c-4343-b2aa-3b37e4039e2a" providerId="ADAL" clId="{23D5EB5E-FAED-4619-9BF5-63D22561BD9C}" dt="2021-04-21T11:49:19.089" v="72" actId="26606"/>
          <ac:spMkLst>
            <pc:docMk/>
            <pc:sldMk cId="238967087" sldId="265"/>
            <ac:spMk id="3094" creationId="{0ADDB668-2CA4-4D2B-9C34-3487CA330BA8}"/>
          </ac:spMkLst>
        </pc:spChg>
        <pc:spChg chg="add del">
          <ac:chgData name="Jose Luis AMADOR JAIME" userId="70c71054-101c-4343-b2aa-3b37e4039e2a" providerId="ADAL" clId="{23D5EB5E-FAED-4619-9BF5-63D22561BD9C}" dt="2021-04-21T11:49:19.089" v="72" actId="26606"/>
          <ac:spMkLst>
            <pc:docMk/>
            <pc:sldMk cId="238967087" sldId="265"/>
            <ac:spMk id="3095" creationId="{2568BC19-F052-4108-93E1-6A3D1DEC072F}"/>
          </ac:spMkLst>
        </pc:spChg>
        <pc:spChg chg="add del">
          <ac:chgData name="Jose Luis AMADOR JAIME" userId="70c71054-101c-4343-b2aa-3b37e4039e2a" providerId="ADAL" clId="{23D5EB5E-FAED-4619-9BF5-63D22561BD9C}" dt="2021-04-21T11:49:20.977" v="74" actId="26606"/>
          <ac:spMkLst>
            <pc:docMk/>
            <pc:sldMk cId="238967087" sldId="265"/>
            <ac:spMk id="3097" creationId="{70BDD0CE-06A4-404B-8A13-580229C1C923}"/>
          </ac:spMkLst>
        </pc:spChg>
        <pc:spChg chg="add del">
          <ac:chgData name="Jose Luis AMADOR JAIME" userId="70c71054-101c-4343-b2aa-3b37e4039e2a" providerId="ADAL" clId="{23D5EB5E-FAED-4619-9BF5-63D22561BD9C}" dt="2021-04-21T11:49:20.977" v="74" actId="26606"/>
          <ac:spMkLst>
            <pc:docMk/>
            <pc:sldMk cId="238967087" sldId="265"/>
            <ac:spMk id="3098" creationId="{EE9899FA-8881-472C-AA59-D08A89CA8AEF}"/>
          </ac:spMkLst>
        </pc:spChg>
        <pc:spChg chg="add del">
          <ac:chgData name="Jose Luis AMADOR JAIME" userId="70c71054-101c-4343-b2aa-3b37e4039e2a" providerId="ADAL" clId="{23D5EB5E-FAED-4619-9BF5-63D22561BD9C}" dt="2021-04-21T11:49:20.977" v="74" actId="26606"/>
          <ac:spMkLst>
            <pc:docMk/>
            <pc:sldMk cId="238967087" sldId="265"/>
            <ac:spMk id="3099" creationId="{080B7D90-3DF1-4514-B26D-616BE35553C9}"/>
          </ac:spMkLst>
        </pc:spChg>
        <pc:spChg chg="add del">
          <ac:chgData name="Jose Luis AMADOR JAIME" userId="70c71054-101c-4343-b2aa-3b37e4039e2a" providerId="ADAL" clId="{23D5EB5E-FAED-4619-9BF5-63D22561BD9C}" dt="2021-04-21T11:49:21.631" v="76" actId="26606"/>
          <ac:spMkLst>
            <pc:docMk/>
            <pc:sldMk cId="238967087" sldId="265"/>
            <ac:spMk id="3101" creationId="{99ED5833-B85B-4103-8A3B-CAB0308E6C15}"/>
          </ac:spMkLst>
        </pc:spChg>
        <pc:spChg chg="add del">
          <ac:chgData name="Jose Luis AMADOR JAIME" userId="70c71054-101c-4343-b2aa-3b37e4039e2a" providerId="ADAL" clId="{23D5EB5E-FAED-4619-9BF5-63D22561BD9C}" dt="2021-04-21T11:49:22.452" v="78" actId="26606"/>
          <ac:spMkLst>
            <pc:docMk/>
            <pc:sldMk cId="238967087" sldId="265"/>
            <ac:spMk id="3103" creationId="{823AC064-BC96-4F32-8AE1-B2FD38754823}"/>
          </ac:spMkLst>
        </pc:spChg>
        <pc:spChg chg="add del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3107" creationId="{0A597D97-203B-498B-95D3-E90DC961039F}"/>
          </ac:spMkLst>
        </pc:spChg>
        <pc:spChg chg="add del">
          <ac:chgData name="Jose Luis AMADOR JAIME" userId="70c71054-101c-4343-b2aa-3b37e4039e2a" providerId="ADAL" clId="{23D5EB5E-FAED-4619-9BF5-63D22561BD9C}" dt="2021-04-21T11:49:35.096" v="82" actId="26606"/>
          <ac:spMkLst>
            <pc:docMk/>
            <pc:sldMk cId="238967087" sldId="265"/>
            <ac:spMk id="3108" creationId="{6A6EF10E-DF41-4BD3-8EB4-6F646531DC26}"/>
          </ac:spMkLst>
        </pc:spChg>
        <pc:grpChg chg="add">
          <ac:chgData name="Jose Luis AMADOR JAIME" userId="70c71054-101c-4343-b2aa-3b37e4039e2a" providerId="ADAL" clId="{23D5EB5E-FAED-4619-9BF5-63D22561BD9C}" dt="2021-04-21T11:49:35.096" v="82" actId="26606"/>
          <ac:grpSpMkLst>
            <pc:docMk/>
            <pc:sldMk cId="238967087" sldId="265"/>
            <ac:grpSpMk id="109" creationId="{0924561D-756D-410B-973A-E68C2552C20C}"/>
          </ac:grpSpMkLst>
        </pc:grpChg>
        <pc:grpChg chg="add del">
          <ac:chgData name="Jose Luis AMADOR JAIME" userId="70c71054-101c-4343-b2aa-3b37e4039e2a" providerId="ADAL" clId="{23D5EB5E-FAED-4619-9BF5-63D22561BD9C}" dt="2021-04-21T11:49:15.860" v="68" actId="26606"/>
          <ac:grpSpMkLst>
            <pc:docMk/>
            <pc:sldMk cId="238967087" sldId="265"/>
            <ac:grpSpMk id="3087" creationId="{0924561D-756D-410B-973A-E68C2552C20C}"/>
          </ac:grpSpMkLst>
        </pc:grpChg>
        <pc:picChg chg="add mod ord">
          <ac:chgData name="Jose Luis AMADOR JAIME" userId="70c71054-101c-4343-b2aa-3b37e4039e2a" providerId="ADAL" clId="{23D5EB5E-FAED-4619-9BF5-63D22561BD9C}" dt="2021-04-21T11:49:35.096" v="82" actId="26606"/>
          <ac:picMkLst>
            <pc:docMk/>
            <pc:sldMk cId="238967087" sldId="265"/>
            <ac:picMk id="3074" creationId="{5D07EAA6-06FE-43BE-B577-E1CE012D493C}"/>
          </ac:picMkLst>
        </pc:picChg>
        <pc:picChg chg="add mod ord">
          <ac:chgData name="Jose Luis AMADOR JAIME" userId="70c71054-101c-4343-b2aa-3b37e4039e2a" providerId="ADAL" clId="{23D5EB5E-FAED-4619-9BF5-63D22561BD9C}" dt="2021-04-21T11:49:35.096" v="82" actId="26606"/>
          <ac:picMkLst>
            <pc:docMk/>
            <pc:sldMk cId="238967087" sldId="265"/>
            <ac:picMk id="3076" creationId="{2F8CB819-8027-4D2C-8F1D-E2CD21A37586}"/>
          </ac:picMkLst>
        </pc:picChg>
        <pc:cxnChg chg="add del">
          <ac:chgData name="Jose Luis AMADOR JAIME" userId="70c71054-101c-4343-b2aa-3b37e4039e2a" providerId="ADAL" clId="{23D5EB5E-FAED-4619-9BF5-63D22561BD9C}" dt="2021-04-21T11:48:47.790" v="58" actId="26606"/>
          <ac:cxnSpMkLst>
            <pc:docMk/>
            <pc:sldMk cId="238967087" sldId="265"/>
            <ac:cxnSpMk id="73" creationId="{BCDAEC91-5BCE-4B55-9CC0-43EF94CB734B}"/>
          </ac:cxnSpMkLst>
        </pc:cxnChg>
        <pc:cxnChg chg="add del">
          <ac:chgData name="Jose Luis AMADOR JAIME" userId="70c71054-101c-4343-b2aa-3b37e4039e2a" providerId="ADAL" clId="{23D5EB5E-FAED-4619-9BF5-63D22561BD9C}" dt="2021-04-21T11:48:58.558" v="64" actId="26606"/>
          <ac:cxnSpMkLst>
            <pc:docMk/>
            <pc:sldMk cId="238967087" sldId="265"/>
            <ac:cxnSpMk id="75" creationId="{7E7C77BC-7138-40B1-A15B-20F57A494629}"/>
          </ac:cxnSpMkLst>
        </pc:cxnChg>
        <pc:cxnChg chg="add del">
          <ac:chgData name="Jose Luis AMADOR JAIME" userId="70c71054-101c-4343-b2aa-3b37e4039e2a" providerId="ADAL" clId="{23D5EB5E-FAED-4619-9BF5-63D22561BD9C}" dt="2021-04-21T11:48:58.558" v="64" actId="26606"/>
          <ac:cxnSpMkLst>
            <pc:docMk/>
            <pc:sldMk cId="238967087" sldId="265"/>
            <ac:cxnSpMk id="77" creationId="{DB146403-F3D6-484B-B2ED-97F9565D0370}"/>
          </ac:cxnSpMkLst>
        </pc:cxnChg>
        <pc:cxnChg chg="add del">
          <ac:chgData name="Jose Luis AMADOR JAIME" userId="70c71054-101c-4343-b2aa-3b37e4039e2a" providerId="ADAL" clId="{23D5EB5E-FAED-4619-9BF5-63D22561BD9C}" dt="2021-04-21T11:49:22.452" v="78" actId="26606"/>
          <ac:cxnSpMkLst>
            <pc:docMk/>
            <pc:sldMk cId="238967087" sldId="265"/>
            <ac:cxnSpMk id="3104" creationId="{7E7C77BC-7138-40B1-A15B-20F57A494629}"/>
          </ac:cxnSpMkLst>
        </pc:cxnChg>
        <pc:cxnChg chg="add del">
          <ac:chgData name="Jose Luis AMADOR JAIME" userId="70c71054-101c-4343-b2aa-3b37e4039e2a" providerId="ADAL" clId="{23D5EB5E-FAED-4619-9BF5-63D22561BD9C}" dt="2021-04-21T11:49:22.452" v="78" actId="26606"/>
          <ac:cxnSpMkLst>
            <pc:docMk/>
            <pc:sldMk cId="238967087" sldId="265"/>
            <ac:cxnSpMk id="3105" creationId="{DB146403-F3D6-484B-B2ED-97F9565D0370}"/>
          </ac:cxnSpMkLst>
        </pc:cxnChg>
      </pc:sldChg>
      <pc:sldChg chg="addSp delSp modSp new mod">
        <pc:chgData name="Jose Luis AMADOR JAIME" userId="70c71054-101c-4343-b2aa-3b37e4039e2a" providerId="ADAL" clId="{23D5EB5E-FAED-4619-9BF5-63D22561BD9C}" dt="2021-04-21T13:03:43.052" v="1122" actId="14100"/>
        <pc:sldMkLst>
          <pc:docMk/>
          <pc:sldMk cId="4224119580" sldId="265"/>
        </pc:sldMkLst>
        <pc:spChg chg="del">
          <ac:chgData name="Jose Luis AMADOR JAIME" userId="70c71054-101c-4343-b2aa-3b37e4039e2a" providerId="ADAL" clId="{23D5EB5E-FAED-4619-9BF5-63D22561BD9C}" dt="2021-04-21T12:06:28.455" v="93" actId="478"/>
          <ac:spMkLst>
            <pc:docMk/>
            <pc:sldMk cId="4224119580" sldId="265"/>
            <ac:spMk id="2" creationId="{11A628FB-F232-4E7E-AA4E-A8FA190CE01C}"/>
          </ac:spMkLst>
        </pc:spChg>
        <pc:spChg chg="mod">
          <ac:chgData name="Jose Luis AMADOR JAIME" userId="70c71054-101c-4343-b2aa-3b37e4039e2a" providerId="ADAL" clId="{23D5EB5E-FAED-4619-9BF5-63D22561BD9C}" dt="2021-04-21T13:03:43.052" v="1122" actId="14100"/>
          <ac:spMkLst>
            <pc:docMk/>
            <pc:sldMk cId="4224119580" sldId="265"/>
            <ac:spMk id="3" creationId="{69603E55-AF42-4077-AB02-BE7E593B9CA8}"/>
          </ac:spMkLst>
        </pc:spChg>
        <pc:spChg chg="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4" creationId="{808B6942-84FB-4351-BBEC-40FA8F72FF5E}"/>
          </ac:spMkLst>
        </pc:spChg>
        <pc:spChg chg="add mod">
          <ac:chgData name="Jose Luis AMADOR JAIME" userId="70c71054-101c-4343-b2aa-3b37e4039e2a" providerId="ADAL" clId="{23D5EB5E-FAED-4619-9BF5-63D22561BD9C}" dt="2021-04-21T12:05:19.124" v="90"/>
          <ac:spMkLst>
            <pc:docMk/>
            <pc:sldMk cId="4224119580" sldId="265"/>
            <ac:spMk id="6" creationId="{861B0C42-F7DA-4D16-8B64-3EDC25F3E1C7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7" creationId="{A93F86C9-77D2-4E4E-969F-C29C9FE2D8B7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4" creationId="{773CC78F-7C87-4B26-B3FB-3BBFFB67F806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5" creationId="{D2FC4923-C88F-48C5-BC5F-4F9E4AF28455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6" creationId="{FE59F44E-BFDF-41AE-A90C-8F91CDD852BD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7" creationId="{7F9CC54C-3C86-4B26-8E1F-A1F8E3F4EDBE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8" creationId="{202139D6-6517-479F-B606-659040DAFCA2}"/>
          </ac:spMkLst>
        </pc:spChg>
        <pc:spChg chg="add mod">
          <ac:chgData name="Jose Luis AMADOR JAIME" userId="70c71054-101c-4343-b2aa-3b37e4039e2a" providerId="ADAL" clId="{23D5EB5E-FAED-4619-9BF5-63D22561BD9C}" dt="2021-04-21T12:31:16.041" v="405" actId="1036"/>
          <ac:spMkLst>
            <pc:docMk/>
            <pc:sldMk cId="4224119580" sldId="265"/>
            <ac:spMk id="19" creationId="{D4FC43B7-A901-48F8-B83B-66E2C754C256}"/>
          </ac:spMkLst>
        </pc:spChg>
        <pc:spChg chg="add mod">
          <ac:chgData name="Jose Luis AMADOR JAIME" userId="70c71054-101c-4343-b2aa-3b37e4039e2a" providerId="ADAL" clId="{23D5EB5E-FAED-4619-9BF5-63D22561BD9C}" dt="2021-04-21T12:11:58.246" v="169" actId="20577"/>
          <ac:spMkLst>
            <pc:docMk/>
            <pc:sldMk cId="4224119580" sldId="265"/>
            <ac:spMk id="25" creationId="{DB24AAFD-15D3-45C3-B03B-8530D635C04A}"/>
          </ac:spMkLst>
        </pc:spChg>
        <pc:picChg chg="add del mod">
          <ac:chgData name="Jose Luis AMADOR JAIME" userId="70c71054-101c-4343-b2aa-3b37e4039e2a" providerId="ADAL" clId="{23D5EB5E-FAED-4619-9BF5-63D22561BD9C}" dt="2021-04-21T11:50:00.841" v="86" actId="478"/>
          <ac:picMkLst>
            <pc:docMk/>
            <pc:sldMk cId="4224119580" sldId="265"/>
            <ac:picMk id="4" creationId="{0EDFB4B9-CAB7-437C-9462-71C75FEE7009}"/>
          </ac:picMkLst>
        </pc:picChg>
        <pc:picChg chg="add del mod">
          <ac:chgData name="Jose Luis AMADOR JAIME" userId="70c71054-101c-4343-b2aa-3b37e4039e2a" providerId="ADAL" clId="{23D5EB5E-FAED-4619-9BF5-63D22561BD9C}" dt="2021-04-21T11:50:02.450" v="88" actId="478"/>
          <ac:picMkLst>
            <pc:docMk/>
            <pc:sldMk cId="4224119580" sldId="265"/>
            <ac:picMk id="5" creationId="{D8BD72A0-9A1D-4B43-8A71-AACE0721375C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8" creationId="{1297AED4-3CCB-415D-803E-46478656173F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9" creationId="{6932F3E1-E633-46EB-A55A-83E71E4E5CA1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10" creationId="{E3DBE92C-BFB4-4E7D-9126-0B6934ABBCCA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11" creationId="{9B5D5752-9246-444D-A83C-86005A91EBD9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12" creationId="{60790AC1-5464-4F3C-BF87-4B6144EE4F8E}"/>
          </ac:picMkLst>
        </pc:picChg>
        <pc:picChg chg="add mod">
          <ac:chgData name="Jose Luis AMADOR JAIME" userId="70c71054-101c-4343-b2aa-3b37e4039e2a" providerId="ADAL" clId="{23D5EB5E-FAED-4619-9BF5-63D22561BD9C}" dt="2021-04-21T12:31:16.041" v="405" actId="1036"/>
          <ac:picMkLst>
            <pc:docMk/>
            <pc:sldMk cId="4224119580" sldId="265"/>
            <ac:picMk id="13" creationId="{8A89DDFD-B0B3-4A2B-9CB5-B4C082D0394F}"/>
          </ac:picMkLst>
        </pc:picChg>
        <pc:picChg chg="add mod">
          <ac:chgData name="Jose Luis AMADOR JAIME" userId="70c71054-101c-4343-b2aa-3b37e4039e2a" providerId="ADAL" clId="{23D5EB5E-FAED-4619-9BF5-63D22561BD9C}" dt="2021-04-21T12:31:45.039" v="521" actId="1076"/>
          <ac:picMkLst>
            <pc:docMk/>
            <pc:sldMk cId="4224119580" sldId="265"/>
            <ac:picMk id="4098" creationId="{1E5DA6E6-4329-4DE2-92E9-01B6AB214AF7}"/>
          </ac:picMkLst>
        </pc:picChg>
        <pc:picChg chg="add del mod">
          <ac:chgData name="Jose Luis AMADOR JAIME" userId="70c71054-101c-4343-b2aa-3b37e4039e2a" providerId="ADAL" clId="{23D5EB5E-FAED-4619-9BF5-63D22561BD9C}" dt="2021-04-21T12:28:05.254" v="202" actId="478"/>
          <ac:picMkLst>
            <pc:docMk/>
            <pc:sldMk cId="4224119580" sldId="265"/>
            <ac:picMk id="4100" creationId="{D0194640-CA1E-426E-BEDD-0286F11417A2}"/>
          </ac:picMkLst>
        </pc:picChg>
        <pc:picChg chg="add mod">
          <ac:chgData name="Jose Luis AMADOR JAIME" userId="70c71054-101c-4343-b2aa-3b37e4039e2a" providerId="ADAL" clId="{23D5EB5E-FAED-4619-9BF5-63D22561BD9C}" dt="2021-04-21T12:31:41.844" v="520" actId="1076"/>
          <ac:picMkLst>
            <pc:docMk/>
            <pc:sldMk cId="4224119580" sldId="265"/>
            <ac:picMk id="4102" creationId="{620F6633-5D42-4CAC-9E15-E2DC7280326D}"/>
          </ac:picMkLst>
        </pc:picChg>
        <pc:cxnChg chg="add mod">
          <ac:chgData name="Jose Luis AMADOR JAIME" userId="70c71054-101c-4343-b2aa-3b37e4039e2a" providerId="ADAL" clId="{23D5EB5E-FAED-4619-9BF5-63D22561BD9C}" dt="2021-04-21T12:31:16.041" v="405" actId="1036"/>
          <ac:cxnSpMkLst>
            <pc:docMk/>
            <pc:sldMk cId="4224119580" sldId="265"/>
            <ac:cxnSpMk id="20" creationId="{F59990CE-14CD-4924-BD2D-C5CF5C6D20A4}"/>
          </ac:cxnSpMkLst>
        </pc:cxnChg>
        <pc:cxnChg chg="add mod">
          <ac:chgData name="Jose Luis AMADOR JAIME" userId="70c71054-101c-4343-b2aa-3b37e4039e2a" providerId="ADAL" clId="{23D5EB5E-FAED-4619-9BF5-63D22561BD9C}" dt="2021-04-21T12:31:16.041" v="405" actId="1036"/>
          <ac:cxnSpMkLst>
            <pc:docMk/>
            <pc:sldMk cId="4224119580" sldId="265"/>
            <ac:cxnSpMk id="21" creationId="{9763F49C-19B4-4067-8892-DD5ACD731CE6}"/>
          </ac:cxnSpMkLst>
        </pc:cxnChg>
        <pc:cxnChg chg="add mod">
          <ac:chgData name="Jose Luis AMADOR JAIME" userId="70c71054-101c-4343-b2aa-3b37e4039e2a" providerId="ADAL" clId="{23D5EB5E-FAED-4619-9BF5-63D22561BD9C}" dt="2021-04-21T12:31:16.041" v="405" actId="1036"/>
          <ac:cxnSpMkLst>
            <pc:docMk/>
            <pc:sldMk cId="4224119580" sldId="265"/>
            <ac:cxnSpMk id="22" creationId="{506DF92F-F0C2-4E6C-9ACF-31BF8704CB2A}"/>
          </ac:cxnSpMkLst>
        </pc:cxnChg>
        <pc:cxnChg chg="add mod">
          <ac:chgData name="Jose Luis AMADOR JAIME" userId="70c71054-101c-4343-b2aa-3b37e4039e2a" providerId="ADAL" clId="{23D5EB5E-FAED-4619-9BF5-63D22561BD9C}" dt="2021-04-21T12:31:16.041" v="405" actId="1036"/>
          <ac:cxnSpMkLst>
            <pc:docMk/>
            <pc:sldMk cId="4224119580" sldId="265"/>
            <ac:cxnSpMk id="23" creationId="{2A45BB39-D2C8-4BB9-A655-2B8212A7B605}"/>
          </ac:cxnSpMkLst>
        </pc:cxnChg>
        <pc:cxnChg chg="add mod">
          <ac:chgData name="Jose Luis AMADOR JAIME" userId="70c71054-101c-4343-b2aa-3b37e4039e2a" providerId="ADAL" clId="{23D5EB5E-FAED-4619-9BF5-63D22561BD9C}" dt="2021-04-21T12:31:16.041" v="405" actId="1036"/>
          <ac:cxnSpMkLst>
            <pc:docMk/>
            <pc:sldMk cId="4224119580" sldId="265"/>
            <ac:cxnSpMk id="24" creationId="{3B2307FF-44C9-466C-A4EE-E52EE6480088}"/>
          </ac:cxnSpMkLst>
        </pc:cxnChg>
      </pc:sldChg>
      <pc:sldChg chg="addSp delSp modSp mod">
        <pc:chgData name="Jose Luis AMADOR JAIME" userId="70c71054-101c-4343-b2aa-3b37e4039e2a" providerId="ADAL" clId="{23D5EB5E-FAED-4619-9BF5-63D22561BD9C}" dt="2021-04-22T07:43:09.544" v="1925" actId="1076"/>
        <pc:sldMkLst>
          <pc:docMk/>
          <pc:sldMk cId="1877729255" sldId="268"/>
        </pc:sldMkLst>
        <pc:spChg chg="mod">
          <ac:chgData name="Jose Luis AMADOR JAIME" userId="70c71054-101c-4343-b2aa-3b37e4039e2a" providerId="ADAL" clId="{23D5EB5E-FAED-4619-9BF5-63D22561BD9C}" dt="2021-04-22T07:32:48.225" v="1921" actId="108"/>
          <ac:spMkLst>
            <pc:docMk/>
            <pc:sldMk cId="1877729255" sldId="268"/>
            <ac:spMk id="2" creationId="{9E507797-C6C7-45DF-9D63-972627A705CA}"/>
          </ac:spMkLst>
        </pc:spChg>
        <pc:spChg chg="del mod topLvl">
          <ac:chgData name="Jose Luis AMADOR JAIME" userId="70c71054-101c-4343-b2aa-3b37e4039e2a" providerId="ADAL" clId="{23D5EB5E-FAED-4619-9BF5-63D22561BD9C}" dt="2021-04-22T07:28:53.940" v="1893" actId="21"/>
          <ac:spMkLst>
            <pc:docMk/>
            <pc:sldMk cId="1877729255" sldId="268"/>
            <ac:spMk id="7" creationId="{8CABA461-4066-4F9F-887E-84EB3AA2E08B}"/>
          </ac:spMkLst>
        </pc:spChg>
        <pc:spChg chg="del mod">
          <ac:chgData name="Jose Luis AMADOR JAIME" userId="70c71054-101c-4343-b2aa-3b37e4039e2a" providerId="ADAL" clId="{23D5EB5E-FAED-4619-9BF5-63D22561BD9C}" dt="2021-04-22T07:28:53.940" v="1893" actId="21"/>
          <ac:spMkLst>
            <pc:docMk/>
            <pc:sldMk cId="1877729255" sldId="268"/>
            <ac:spMk id="9" creationId="{BF961127-A9E6-4D75-84B1-9E214CB33009}"/>
          </ac:spMkLst>
        </pc:spChg>
        <pc:spChg chg="mod">
          <ac:chgData name="Jose Luis AMADOR JAIME" userId="70c71054-101c-4343-b2aa-3b37e4039e2a" providerId="ADAL" clId="{23D5EB5E-FAED-4619-9BF5-63D22561BD9C}" dt="2021-04-22T07:25:36.160" v="1833"/>
          <ac:spMkLst>
            <pc:docMk/>
            <pc:sldMk cId="1877729255" sldId="268"/>
            <ac:spMk id="10" creationId="{E6E12784-A7E3-4A89-96C8-5F729E7F6641}"/>
          </ac:spMkLst>
        </pc:spChg>
        <pc:spChg chg="mod">
          <ac:chgData name="Jose Luis AMADOR JAIME" userId="70c71054-101c-4343-b2aa-3b37e4039e2a" providerId="ADAL" clId="{23D5EB5E-FAED-4619-9BF5-63D22561BD9C}" dt="2021-04-22T07:25:36.160" v="1833"/>
          <ac:spMkLst>
            <pc:docMk/>
            <pc:sldMk cId="1877729255" sldId="268"/>
            <ac:spMk id="11" creationId="{DC59C695-FB9D-4E63-AE45-6DBA95AC53D9}"/>
          </ac:spMkLst>
        </pc:spChg>
        <pc:spChg chg="del mod">
          <ac:chgData name="Jose Luis AMADOR JAIME" userId="70c71054-101c-4343-b2aa-3b37e4039e2a" providerId="ADAL" clId="{23D5EB5E-FAED-4619-9BF5-63D22561BD9C}" dt="2021-04-22T07:28:06.560" v="1880" actId="21"/>
          <ac:spMkLst>
            <pc:docMk/>
            <pc:sldMk cId="1877729255" sldId="268"/>
            <ac:spMk id="12" creationId="{EC45F402-8DFC-4366-8BB5-C8147E18311C}"/>
          </ac:spMkLst>
        </pc:spChg>
        <pc:spChg chg="add del mod">
          <ac:chgData name="Jose Luis AMADOR JAIME" userId="70c71054-101c-4343-b2aa-3b37e4039e2a" providerId="ADAL" clId="{23D5EB5E-FAED-4619-9BF5-63D22561BD9C}" dt="2021-04-22T07:28:53.940" v="1893" actId="21"/>
          <ac:spMkLst>
            <pc:docMk/>
            <pc:sldMk cId="1877729255" sldId="268"/>
            <ac:spMk id="14" creationId="{B854AB4F-10D8-450B-85AB-F84F0F987DB7}"/>
          </ac:spMkLst>
        </pc:spChg>
        <pc:spChg chg="add del mod">
          <ac:chgData name="Jose Luis AMADOR JAIME" userId="70c71054-101c-4343-b2aa-3b37e4039e2a" providerId="ADAL" clId="{23D5EB5E-FAED-4619-9BF5-63D22561BD9C}" dt="2021-04-22T07:28:13.860" v="1884" actId="21"/>
          <ac:spMkLst>
            <pc:docMk/>
            <pc:sldMk cId="1877729255" sldId="268"/>
            <ac:spMk id="22" creationId="{8DB0AACB-A95E-4BC7-866D-99CED694E88C}"/>
          </ac:spMkLst>
        </pc:spChg>
        <pc:spChg chg="add mod">
          <ac:chgData name="Jose Luis AMADOR JAIME" userId="70c71054-101c-4343-b2aa-3b37e4039e2a" providerId="ADAL" clId="{23D5EB5E-FAED-4619-9BF5-63D22561BD9C}" dt="2021-04-22T07:28:17.427" v="1886" actId="1076"/>
          <ac:spMkLst>
            <pc:docMk/>
            <pc:sldMk cId="1877729255" sldId="268"/>
            <ac:spMk id="23" creationId="{4B82E687-7E45-4B37-8712-F37625549FF8}"/>
          </ac:spMkLst>
        </pc:spChg>
        <pc:spChg chg="add mod">
          <ac:chgData name="Jose Luis AMADOR JAIME" userId="70c71054-101c-4343-b2aa-3b37e4039e2a" providerId="ADAL" clId="{23D5EB5E-FAED-4619-9BF5-63D22561BD9C}" dt="2021-04-22T07:29:05.577" v="1897" actId="1076"/>
          <ac:spMkLst>
            <pc:docMk/>
            <pc:sldMk cId="1877729255" sldId="268"/>
            <ac:spMk id="25" creationId="{CD2581A4-297B-45FC-9254-D884BDBB9F1B}"/>
          </ac:spMkLst>
        </pc:spChg>
        <pc:spChg chg="add mod">
          <ac:chgData name="Jose Luis AMADOR JAIME" userId="70c71054-101c-4343-b2aa-3b37e4039e2a" providerId="ADAL" clId="{23D5EB5E-FAED-4619-9BF5-63D22561BD9C}" dt="2021-04-22T07:29:05.577" v="1897" actId="1076"/>
          <ac:spMkLst>
            <pc:docMk/>
            <pc:sldMk cId="1877729255" sldId="268"/>
            <ac:spMk id="26" creationId="{F95D4DC5-84BA-43BF-AB01-91AB6B420E5E}"/>
          </ac:spMkLst>
        </pc:spChg>
        <pc:spChg chg="add mod">
          <ac:chgData name="Jose Luis AMADOR JAIME" userId="70c71054-101c-4343-b2aa-3b37e4039e2a" providerId="ADAL" clId="{23D5EB5E-FAED-4619-9BF5-63D22561BD9C}" dt="2021-04-22T07:29:05.577" v="1897" actId="1076"/>
          <ac:spMkLst>
            <pc:docMk/>
            <pc:sldMk cId="1877729255" sldId="268"/>
            <ac:spMk id="27" creationId="{3666F881-33F9-40A6-B836-3FB92131F912}"/>
          </ac:spMkLst>
        </pc:spChg>
        <pc:grpChg chg="add del mod">
          <ac:chgData name="Jose Luis AMADOR JAIME" userId="70c71054-101c-4343-b2aa-3b37e4039e2a" providerId="ADAL" clId="{23D5EB5E-FAED-4619-9BF5-63D22561BD9C}" dt="2021-04-22T07:28:53.940" v="1893" actId="21"/>
          <ac:grpSpMkLst>
            <pc:docMk/>
            <pc:sldMk cId="1877729255" sldId="268"/>
            <ac:grpSpMk id="5" creationId="{038BF7BA-437D-44AB-BC9C-1499F6D3B2D0}"/>
          </ac:grpSpMkLst>
        </pc:grpChg>
        <pc:grpChg chg="del mod">
          <ac:chgData name="Jose Luis AMADOR JAIME" userId="70c71054-101c-4343-b2aa-3b37e4039e2a" providerId="ADAL" clId="{23D5EB5E-FAED-4619-9BF5-63D22561BD9C}" dt="2021-04-22T07:28:53.940" v="1893" actId="21"/>
          <ac:grpSpMkLst>
            <pc:docMk/>
            <pc:sldMk cId="1877729255" sldId="268"/>
            <ac:grpSpMk id="6" creationId="{1E2AD609-A5BA-4140-A96B-FF0FDFAF990C}"/>
          </ac:grpSpMkLst>
        </pc:grpChg>
        <pc:grpChg chg="del mod topLvl">
          <ac:chgData name="Jose Luis AMADOR JAIME" userId="70c71054-101c-4343-b2aa-3b37e4039e2a" providerId="ADAL" clId="{23D5EB5E-FAED-4619-9BF5-63D22561BD9C}" dt="2021-04-22T07:28:59.873" v="1896" actId="478"/>
          <ac:grpSpMkLst>
            <pc:docMk/>
            <pc:sldMk cId="1877729255" sldId="268"/>
            <ac:grpSpMk id="8" creationId="{151CF6BD-CA77-4113-8013-8EFD670F9BCC}"/>
          </ac:grpSpMkLst>
        </pc:grpChg>
        <pc:graphicFrameChg chg="del mod">
          <ac:chgData name="Jose Luis AMADOR JAIME" userId="70c71054-101c-4343-b2aa-3b37e4039e2a" providerId="ADAL" clId="{23D5EB5E-FAED-4619-9BF5-63D22561BD9C}" dt="2021-04-22T07:28:37.372" v="1888" actId="21"/>
          <ac:graphicFrameMkLst>
            <pc:docMk/>
            <pc:sldMk cId="1877729255" sldId="268"/>
            <ac:graphicFrameMk id="13" creationId="{D25D5E2E-8405-445B-9088-D1D61323827E}"/>
          </ac:graphicFrameMkLst>
        </pc:graphicFrameChg>
        <pc:graphicFrameChg chg="add mod">
          <ac:chgData name="Jose Luis AMADOR JAIME" userId="70c71054-101c-4343-b2aa-3b37e4039e2a" providerId="ADAL" clId="{23D5EB5E-FAED-4619-9BF5-63D22561BD9C}" dt="2021-04-22T07:28:41.772" v="1890" actId="1076"/>
          <ac:graphicFrameMkLst>
            <pc:docMk/>
            <pc:sldMk cId="1877729255" sldId="268"/>
            <ac:graphicFrameMk id="24" creationId="{91F8B9E0-5345-45A5-B3F0-8670B5C5BFA0}"/>
          </ac:graphicFrameMkLst>
        </pc:graphicFrameChg>
        <pc:picChg chg="mod">
          <ac:chgData name="Jose Luis AMADOR JAIME" userId="70c71054-101c-4343-b2aa-3b37e4039e2a" providerId="ADAL" clId="{23D5EB5E-FAED-4619-9BF5-63D22561BD9C}" dt="2021-04-22T07:43:09.544" v="1925" actId="1076"/>
          <ac:picMkLst>
            <pc:docMk/>
            <pc:sldMk cId="1877729255" sldId="268"/>
            <ac:picMk id="4" creationId="{0C6B090A-D3D1-49BD-BA4B-9CC24F5E6654}"/>
          </ac:picMkLst>
        </pc:picChg>
        <pc:picChg chg="del mod">
          <ac:chgData name="Jose Luis AMADOR JAIME" userId="70c71054-101c-4343-b2aa-3b37e4039e2a" providerId="ADAL" clId="{23D5EB5E-FAED-4619-9BF5-63D22561BD9C}" dt="2021-04-22T07:27:46.384" v="1874" actId="21"/>
          <ac:picMkLst>
            <pc:docMk/>
            <pc:sldMk cId="1877729255" sldId="268"/>
            <ac:picMk id="15" creationId="{9CF7DBA2-7673-44BC-B747-222015FC9781}"/>
          </ac:picMkLst>
        </pc:picChg>
        <pc:picChg chg="del mod">
          <ac:chgData name="Jose Luis AMADOR JAIME" userId="70c71054-101c-4343-b2aa-3b37e4039e2a" providerId="ADAL" clId="{23D5EB5E-FAED-4619-9BF5-63D22561BD9C}" dt="2021-04-22T07:27:28.250" v="1863" actId="21"/>
          <ac:picMkLst>
            <pc:docMk/>
            <pc:sldMk cId="1877729255" sldId="268"/>
            <ac:picMk id="16" creationId="{D01622C9-95A8-4C1F-B651-804F8FE5E9A4}"/>
          </ac:picMkLst>
        </pc:picChg>
        <pc:picChg chg="del mod">
          <ac:chgData name="Jose Luis AMADOR JAIME" userId="70c71054-101c-4343-b2aa-3b37e4039e2a" providerId="ADAL" clId="{23D5EB5E-FAED-4619-9BF5-63D22561BD9C}" dt="2021-04-22T07:26:59.115" v="1853" actId="21"/>
          <ac:picMkLst>
            <pc:docMk/>
            <pc:sldMk cId="1877729255" sldId="268"/>
            <ac:picMk id="17" creationId="{7FCD9DAB-E85B-45D4-93DA-19E62AF6E29F}"/>
          </ac:picMkLst>
        </pc:picChg>
        <pc:picChg chg="add del mod">
          <ac:chgData name="Jose Luis AMADOR JAIME" userId="70c71054-101c-4343-b2aa-3b37e4039e2a" providerId="ADAL" clId="{23D5EB5E-FAED-4619-9BF5-63D22561BD9C}" dt="2021-04-22T07:27:32.528" v="1866" actId="21"/>
          <ac:picMkLst>
            <pc:docMk/>
            <pc:sldMk cId="1877729255" sldId="268"/>
            <ac:picMk id="18" creationId="{B38728E2-D200-40B3-A86E-FA336072F52D}"/>
          </ac:picMkLst>
        </pc:picChg>
        <pc:picChg chg="add mod">
          <ac:chgData name="Jose Luis AMADOR JAIME" userId="70c71054-101c-4343-b2aa-3b37e4039e2a" providerId="ADAL" clId="{23D5EB5E-FAED-4619-9BF5-63D22561BD9C}" dt="2021-04-22T07:27:55.130" v="1878" actId="1076"/>
          <ac:picMkLst>
            <pc:docMk/>
            <pc:sldMk cId="1877729255" sldId="268"/>
            <ac:picMk id="19" creationId="{B9696726-4837-4C95-A4A2-4491723C056A}"/>
          </ac:picMkLst>
        </pc:picChg>
        <pc:picChg chg="add mod">
          <ac:chgData name="Jose Luis AMADOR JAIME" userId="70c71054-101c-4343-b2aa-3b37e4039e2a" providerId="ADAL" clId="{23D5EB5E-FAED-4619-9BF5-63D22561BD9C}" dt="2021-04-22T07:27:56.930" v="1879" actId="1076"/>
          <ac:picMkLst>
            <pc:docMk/>
            <pc:sldMk cId="1877729255" sldId="268"/>
            <ac:picMk id="20" creationId="{08421009-A554-4499-9FFF-062CF23C5D87}"/>
          </ac:picMkLst>
        </pc:picChg>
        <pc:picChg chg="add mod">
          <ac:chgData name="Jose Luis AMADOR JAIME" userId="70c71054-101c-4343-b2aa-3b37e4039e2a" providerId="ADAL" clId="{23D5EB5E-FAED-4619-9BF5-63D22561BD9C}" dt="2021-04-22T07:30:24.191" v="1900" actId="1076"/>
          <ac:picMkLst>
            <pc:docMk/>
            <pc:sldMk cId="1877729255" sldId="268"/>
            <ac:picMk id="21" creationId="{63185DDE-9868-4FCC-9E84-E02A9F621FD5}"/>
          </ac:picMkLst>
        </pc:picChg>
      </pc:sldChg>
    </pc:docChg>
  </pc:docChgLst>
  <pc:docChgLst>
    <pc:chgData name="Ka Wing LEUNG" userId="94de49af-62a6-47ab-820d-441a5c63f1f7" providerId="ADAL" clId="{E44484BF-ECBB-CC41-9066-E61610BA6C62}"/>
    <pc:docChg chg="undo custSel addSld delSld modSld">
      <pc:chgData name="Ka Wing LEUNG" userId="94de49af-62a6-47ab-820d-441a5c63f1f7" providerId="ADAL" clId="{E44484BF-ECBB-CC41-9066-E61610BA6C62}" dt="2021-04-22T07:42:18.933" v="462"/>
      <pc:docMkLst>
        <pc:docMk/>
      </pc:docMkLst>
      <pc:sldChg chg="addSp delSp modSp mod setBg delDesignElem">
        <pc:chgData name="Ka Wing LEUNG" userId="94de49af-62a6-47ab-820d-441a5c63f1f7" providerId="ADAL" clId="{E44484BF-ECBB-CC41-9066-E61610BA6C62}" dt="2021-04-22T07:42:18.933" v="462"/>
        <pc:sldMkLst>
          <pc:docMk/>
          <pc:sldMk cId="109857222" sldId="256"/>
        </pc:sldMkLst>
        <pc:spChg chg="mod">
          <ac:chgData name="Ka Wing LEUNG" userId="94de49af-62a6-47ab-820d-441a5c63f1f7" providerId="ADAL" clId="{E44484BF-ECBB-CC41-9066-E61610BA6C62}" dt="2021-04-22T07:38:12.434" v="457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 Wing LEUNG" userId="94de49af-62a6-47ab-820d-441a5c63f1f7" providerId="ADAL" clId="{E44484BF-ECBB-CC41-9066-E61610BA6C62}" dt="2021-04-22T07:38:12.434" v="457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a Wing LEUNG" userId="94de49af-62a6-47ab-820d-441a5c63f1f7" providerId="ADAL" clId="{E44484BF-ECBB-CC41-9066-E61610BA6C62}" dt="2021-04-22T07:37:34.382" v="444" actId="26606"/>
          <ac:spMkLst>
            <pc:docMk/>
            <pc:sldMk cId="109857222" sldId="256"/>
            <ac:spMk id="5" creationId="{8D62164E-4528-40DB-BC26-D6DDE216A059}"/>
          </ac:spMkLst>
        </pc:spChg>
        <pc:spChg chg="add del">
          <ac:chgData name="Ka Wing LEUNG" userId="94de49af-62a6-47ab-820d-441a5c63f1f7" providerId="ADAL" clId="{E44484BF-ECBB-CC41-9066-E61610BA6C62}" dt="2021-04-22T07:37:34.382" v="444" actId="26606"/>
          <ac:spMkLst>
            <pc:docMk/>
            <pc:sldMk cId="109857222" sldId="256"/>
            <ac:spMk id="6" creationId="{F30007FA-C6A2-43A0-8045-7016AEF81713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7" creationId="{577D6B2E-37A3-429E-A37C-F30ED6487282}"/>
          </ac:spMkLst>
        </pc:spChg>
        <pc:spChg chg="add del">
          <ac:chgData name="Ka Wing LEUNG" userId="94de49af-62a6-47ab-820d-441a5c63f1f7" providerId="ADAL" clId="{E44484BF-ECBB-CC41-9066-E61610BA6C62}" dt="2021-04-22T07:37:30.005" v="437"/>
          <ac:spMkLst>
            <pc:docMk/>
            <pc:sldMk cId="109857222" sldId="256"/>
            <ac:spMk id="8" creationId="{DA3C47C2-33A2-44B2-BEAB-FEB679075C24}"/>
          </ac:spMkLst>
        </pc:spChg>
        <pc:spChg chg="add del">
          <ac:chgData name="Ka Wing LEUNG" userId="94de49af-62a6-47ab-820d-441a5c63f1f7" providerId="ADAL" clId="{E44484BF-ECBB-CC41-9066-E61610BA6C62}" dt="2021-04-22T07:37:36.592" v="446" actId="26606"/>
          <ac:spMkLst>
            <pc:docMk/>
            <pc:sldMk cId="109857222" sldId="256"/>
            <ac:spMk id="9" creationId="{5BBD3ED2-B0E6-45A2-ABD5-ECF31BC37C2E}"/>
          </ac:spMkLst>
        </pc:spChg>
        <pc:spChg chg="add del">
          <ac:chgData name="Ka Wing LEUNG" userId="94de49af-62a6-47ab-820d-441a5c63f1f7" providerId="ADAL" clId="{E44484BF-ECBB-CC41-9066-E61610BA6C62}" dt="2021-04-22T07:37:30.005" v="437"/>
          <ac:spMkLst>
            <pc:docMk/>
            <pc:sldMk cId="109857222" sldId="256"/>
            <ac:spMk id="10" creationId="{AD182BA8-54AD-4D9F-8264-B0FA8BB47D7C}"/>
          </ac:spMkLst>
        </pc:spChg>
        <pc:spChg chg="add del">
          <ac:chgData name="Ka Wing LEUNG" userId="94de49af-62a6-47ab-820d-441a5c63f1f7" providerId="ADAL" clId="{E44484BF-ECBB-CC41-9066-E61610BA6C62}" dt="2021-04-22T07:37:36.592" v="446" actId="26606"/>
          <ac:spMkLst>
            <pc:docMk/>
            <pc:sldMk cId="109857222" sldId="256"/>
            <ac:spMk id="11" creationId="{F2D2D1E8-4ABF-4B6B-B39D-40B080B61E49}"/>
          </ac:spMkLst>
        </pc:spChg>
        <pc:spChg chg="add del">
          <ac:chgData name="Ka Wing LEUNG" userId="94de49af-62a6-47ab-820d-441a5c63f1f7" providerId="ADAL" clId="{E44484BF-ECBB-CC41-9066-E61610BA6C62}" dt="2021-04-22T07:37:30.005" v="437"/>
          <ac:spMkLst>
            <pc:docMk/>
            <pc:sldMk cId="109857222" sldId="256"/>
            <ac:spMk id="12" creationId="{4ED83379-0499-45E1-AB78-6AA230F96442}"/>
          </ac:spMkLst>
        </pc:spChg>
        <pc:spChg chg="add del">
          <ac:chgData name="Ka Wing LEUNG" userId="94de49af-62a6-47ab-820d-441a5c63f1f7" providerId="ADAL" clId="{E44484BF-ECBB-CC41-9066-E61610BA6C62}" dt="2021-04-22T07:37:36.592" v="446" actId="26606"/>
          <ac:spMkLst>
            <pc:docMk/>
            <pc:sldMk cId="109857222" sldId="256"/>
            <ac:spMk id="13" creationId="{BC7AB4B5-66A5-48D1-BD88-C60A16ED971B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14" creationId="{730D8B3B-9B80-4025-B934-26DC7D7CD231}"/>
          </ac:spMkLst>
        </pc:spChg>
        <pc:spChg chg="add del">
          <ac:chgData name="Ka Wing LEUNG" userId="94de49af-62a6-47ab-820d-441a5c63f1f7" providerId="ADAL" clId="{E44484BF-ECBB-CC41-9066-E61610BA6C62}" dt="2021-04-22T07:37:44.140" v="449"/>
          <ac:spMkLst>
            <pc:docMk/>
            <pc:sldMk cId="109857222" sldId="256"/>
            <ac:spMk id="15" creationId="{DBAB564B-ADD8-4689-B47D-479E0B6B4280}"/>
          </ac:spMkLst>
        </pc:spChg>
        <pc:spChg chg="add del">
          <ac:chgData name="Ka Wing LEUNG" userId="94de49af-62a6-47ab-820d-441a5c63f1f7" providerId="ADAL" clId="{E44484BF-ECBB-CC41-9066-E61610BA6C62}" dt="2021-04-22T07:37:44.140" v="449"/>
          <ac:spMkLst>
            <pc:docMk/>
            <pc:sldMk cId="109857222" sldId="256"/>
            <ac:spMk id="16" creationId="{A634D109-15AA-4283-A14C-F630CD88D06E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18" creationId="{646B67A4-D328-4747-A82B-65E84FA46368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19" creationId="{5CEAD642-85CF-4750-8432-7C80C901F001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20" creationId="{B5A1B09C-1565-46F8-B70F-621C5EB48A09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21" creationId="{FA33EEAE-15D5-4119-8C1E-89D943F911EF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22" creationId="{8C516CC8-80AC-446C-A56E-9F54B7210402}"/>
          </ac:spMkLst>
        </pc:spChg>
        <pc:spChg chg="add del">
          <ac:chgData name="Ka Wing LEUNG" userId="94de49af-62a6-47ab-820d-441a5c63f1f7" providerId="ADAL" clId="{E44484BF-ECBB-CC41-9066-E61610BA6C62}" dt="2021-04-22T07:38:06.741" v="454" actId="26606"/>
          <ac:spMkLst>
            <pc:docMk/>
            <pc:sldMk cId="109857222" sldId="256"/>
            <ac:spMk id="23" creationId="{1064D5D5-227B-4F66-9AEA-46F570E793BD}"/>
          </ac:spMkLst>
        </pc:spChg>
        <pc:spChg chg="add del">
          <ac:chgData name="Ka Wing LEUNG" userId="94de49af-62a6-47ab-820d-441a5c63f1f7" providerId="ADAL" clId="{E44484BF-ECBB-CC41-9066-E61610BA6C62}" dt="2021-04-22T07:38:12.415" v="456" actId="26606"/>
          <ac:spMkLst>
            <pc:docMk/>
            <pc:sldMk cId="109857222" sldId="256"/>
            <ac:spMk id="27" creationId="{7A976E23-29EC-4E20-9EF6-B7CC4A8210C3}"/>
          </ac:spMkLst>
        </pc:spChg>
        <pc:spChg chg="add del">
          <ac:chgData name="Ka Wing LEUNG" userId="94de49af-62a6-47ab-820d-441a5c63f1f7" providerId="ADAL" clId="{E44484BF-ECBB-CC41-9066-E61610BA6C62}" dt="2021-04-22T07:38:12.415" v="456" actId="26606"/>
          <ac:spMkLst>
            <pc:docMk/>
            <pc:sldMk cId="109857222" sldId="256"/>
            <ac:spMk id="28" creationId="{1452CEF2-C9EC-4C15-99E4-C781AB08AB91}"/>
          </ac:spMkLst>
        </pc:spChg>
        <pc:spChg chg="add del">
          <ac:chgData name="Ka Wing LEUNG" userId="94de49af-62a6-47ab-820d-441a5c63f1f7" providerId="ADAL" clId="{E44484BF-ECBB-CC41-9066-E61610BA6C62}" dt="2021-04-22T07:38:12.415" v="456" actId="26606"/>
          <ac:spMkLst>
            <pc:docMk/>
            <pc:sldMk cId="109857222" sldId="256"/>
            <ac:spMk id="29" creationId="{DF5FCEC6-E657-46F1-925F-13ED192124CE}"/>
          </ac:spMkLst>
        </pc:spChg>
        <pc:spChg chg="add del">
          <ac:chgData name="Ka Wing LEUNG" userId="94de49af-62a6-47ab-820d-441a5c63f1f7" providerId="ADAL" clId="{E44484BF-ECBB-CC41-9066-E61610BA6C62}" dt="2021-04-22T07:38:12.415" v="456" actId="26606"/>
          <ac:spMkLst>
            <pc:docMk/>
            <pc:sldMk cId="109857222" sldId="256"/>
            <ac:spMk id="42" creationId="{FF0BDB76-BCEC-498E-BA26-C763CD9FA3E7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46" creationId="{577D6B2E-37A3-429E-A37C-F30ED6487282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47" creationId="{5CEAD642-85CF-4750-8432-7C80C901F001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48" creationId="{FA33EEAE-15D5-4119-8C1E-89D943F911EF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49" creationId="{730D8B3B-9B80-4025-B934-26DC7D7CD231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50" creationId="{1064D5D5-227B-4F66-9AEA-46F570E793BD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51" creationId="{646B67A4-D328-4747-A82B-65E84FA46368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52" creationId="{B5A1B09C-1565-46F8-B70F-621C5EB48A09}"/>
          </ac:spMkLst>
        </pc:spChg>
        <pc:spChg chg="add del">
          <ac:chgData name="Ka Wing LEUNG" userId="94de49af-62a6-47ab-820d-441a5c63f1f7" providerId="ADAL" clId="{E44484BF-ECBB-CC41-9066-E61610BA6C62}" dt="2021-04-22T07:42:18.933" v="462"/>
          <ac:spMkLst>
            <pc:docMk/>
            <pc:sldMk cId="109857222" sldId="256"/>
            <ac:spMk id="53" creationId="{8C516CC8-80AC-446C-A56E-9F54B7210402}"/>
          </ac:spMkLst>
        </pc:spChg>
        <pc:grpChg chg="add del">
          <ac:chgData name="Ka Wing LEUNG" userId="94de49af-62a6-47ab-820d-441a5c63f1f7" providerId="ADAL" clId="{E44484BF-ECBB-CC41-9066-E61610BA6C62}" dt="2021-04-22T07:38:12.415" v="456" actId="26606"/>
          <ac:grpSpMkLst>
            <pc:docMk/>
            <pc:sldMk cId="109857222" sldId="256"/>
            <ac:grpSpMk id="30" creationId="{600459E6-26A3-4EAC-A34C-D0792D88CC26}"/>
          </ac:grpSpMkLst>
        </pc:grpChg>
        <pc:grpChg chg="add del">
          <ac:chgData name="Ka Wing LEUNG" userId="94de49af-62a6-47ab-820d-441a5c63f1f7" providerId="ADAL" clId="{E44484BF-ECBB-CC41-9066-E61610BA6C62}" dt="2021-04-22T07:38:12.415" v="456" actId="26606"/>
          <ac:grpSpMkLst>
            <pc:docMk/>
            <pc:sldMk cId="109857222" sldId="256"/>
            <ac:grpSpMk id="35" creationId="{2EF0090A-63B9-4569-B0AE-0C2F36B15E2E}"/>
          </ac:grpSpMkLst>
        </pc:grpChg>
        <pc:grpChg chg="add del">
          <ac:chgData name="Ka Wing LEUNG" userId="94de49af-62a6-47ab-820d-441a5c63f1f7" providerId="ADAL" clId="{E44484BF-ECBB-CC41-9066-E61610BA6C62}" dt="2021-04-22T07:38:12.415" v="456" actId="26606"/>
          <ac:grpSpMkLst>
            <pc:docMk/>
            <pc:sldMk cId="109857222" sldId="256"/>
            <ac:grpSpMk id="43" creationId="{DD8DF5DF-A251-4BC2-8965-4EDDD01FC56E}"/>
          </ac:grpSpMkLst>
        </pc:grpChg>
        <pc:cxnChg chg="add del">
          <ac:chgData name="Ka Wing LEUNG" userId="94de49af-62a6-47ab-820d-441a5c63f1f7" providerId="ADAL" clId="{E44484BF-ECBB-CC41-9066-E61610BA6C62}" dt="2021-04-22T07:37:44.140" v="449"/>
          <ac:cxnSpMkLst>
            <pc:docMk/>
            <pc:sldMk cId="109857222" sldId="256"/>
            <ac:cxnSpMk id="17" creationId="{AF1E8C17-E280-423E-BE27-607AA18BDBA3}"/>
          </ac:cxnSpMkLst>
        </pc:cxnChg>
      </pc:sldChg>
      <pc:sldChg chg="modSp mod">
        <pc:chgData name="Ka Wing LEUNG" userId="94de49af-62a6-47ab-820d-441a5c63f1f7" providerId="ADAL" clId="{E44484BF-ECBB-CC41-9066-E61610BA6C62}" dt="2021-04-22T07:42:18.933" v="462"/>
        <pc:sldMkLst>
          <pc:docMk/>
          <pc:sldMk cId="3739313965" sldId="257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3739313965" sldId="257"/>
            <ac:spMk id="2" creationId="{619317E3-9487-4524-97B4-56DF9C172015}"/>
          </ac:spMkLst>
        </pc:spChg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3739313965" sldId="257"/>
            <ac:spMk id="3" creationId="{09D31A3C-E8F3-4213-A7F8-2E69486D0A72}"/>
          </ac:spMkLst>
        </pc:spChg>
      </pc:sldChg>
      <pc:sldChg chg="modSp new mod">
        <pc:chgData name="Ka Wing LEUNG" userId="94de49af-62a6-47ab-820d-441a5c63f1f7" providerId="ADAL" clId="{E44484BF-ECBB-CC41-9066-E61610BA6C62}" dt="2021-04-22T07:42:18.933" v="462"/>
        <pc:sldMkLst>
          <pc:docMk/>
          <pc:sldMk cId="3560390926" sldId="258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3560390926" sldId="258"/>
            <ac:spMk id="2" creationId="{1ECB80F4-8A25-D248-ABFD-804304F16F13}"/>
          </ac:spMkLst>
        </pc:spChg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3560390926" sldId="258"/>
            <ac:spMk id="3" creationId="{4FE0D9C4-FFED-D449-B17E-9ECC00450F56}"/>
          </ac:spMkLst>
        </pc:spChg>
      </pc:sldChg>
      <pc:sldChg chg="new del">
        <pc:chgData name="Ka Wing LEUNG" userId="94de49af-62a6-47ab-820d-441a5c63f1f7" providerId="ADAL" clId="{E44484BF-ECBB-CC41-9066-E61610BA6C62}" dt="2021-04-20T13:43:39.810" v="264" actId="2696"/>
        <pc:sldMkLst>
          <pc:docMk/>
          <pc:sldMk cId="3737576002" sldId="258"/>
        </pc:sldMkLst>
      </pc:sldChg>
      <pc:sldChg chg="addSp delSp modSp new mod modAnim">
        <pc:chgData name="Ka Wing LEUNG" userId="94de49af-62a6-47ab-820d-441a5c63f1f7" providerId="ADAL" clId="{E44484BF-ECBB-CC41-9066-E61610BA6C62}" dt="2021-04-22T07:42:18.933" v="462"/>
        <pc:sldMkLst>
          <pc:docMk/>
          <pc:sldMk cId="291918264" sldId="259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291918264" sldId="259"/>
            <ac:spMk id="2" creationId="{3B05BA1B-EAD2-2544-A0AB-619063829B2D}"/>
          </ac:spMkLst>
        </pc:spChg>
        <pc:spChg chg="del">
          <ac:chgData name="Ka Wing LEUNG" userId="94de49af-62a6-47ab-820d-441a5c63f1f7" providerId="ADAL" clId="{E44484BF-ECBB-CC41-9066-E61610BA6C62}" dt="2021-04-21T04:02:13.637" v="267"/>
          <ac:spMkLst>
            <pc:docMk/>
            <pc:sldMk cId="291918264" sldId="259"/>
            <ac:spMk id="3" creationId="{D4BB126B-CA6E-AB4E-8ED8-21DDE2154383}"/>
          </ac:spMkLst>
        </pc:spChg>
        <pc:spChg chg="add del mod">
          <ac:chgData name="Ka Wing LEUNG" userId="94de49af-62a6-47ab-820d-441a5c63f1f7" providerId="ADAL" clId="{E44484BF-ECBB-CC41-9066-E61610BA6C62}" dt="2021-04-21T11:21:50.608" v="277"/>
          <ac:spMkLst>
            <pc:docMk/>
            <pc:sldMk cId="291918264" sldId="259"/>
            <ac:spMk id="7" creationId="{FFF84E31-69B1-C140-A3C4-9FDA7F86ECA3}"/>
          </ac:spMkLst>
        </pc:spChg>
        <pc:picChg chg="add del mod">
          <ac:chgData name="Ka Wing LEUNG" userId="94de49af-62a6-47ab-820d-441a5c63f1f7" providerId="ADAL" clId="{E44484BF-ECBB-CC41-9066-E61610BA6C62}" dt="2021-04-21T04:05:31.430" v="275" actId="478"/>
          <ac:picMkLst>
            <pc:docMk/>
            <pc:sldMk cId="291918264" sldId="259"/>
            <ac:picMk id="5" creationId="{5F59550C-6472-444A-A278-1732DF2E07FC}"/>
          </ac:picMkLst>
        </pc:picChg>
        <pc:picChg chg="add mod">
          <ac:chgData name="Ka Wing LEUNG" userId="94de49af-62a6-47ab-820d-441a5c63f1f7" providerId="ADAL" clId="{E44484BF-ECBB-CC41-9066-E61610BA6C62}" dt="2021-04-22T07:35:39.697" v="414"/>
          <ac:picMkLst>
            <pc:docMk/>
            <pc:sldMk cId="291918264" sldId="259"/>
            <ac:picMk id="8" creationId="{38569CC3-F63F-0B44-A7AE-D87E27119B52}"/>
          </ac:picMkLst>
        </pc:picChg>
      </pc:sldChg>
      <pc:sldChg chg="modSp add mod">
        <pc:chgData name="Ka Wing LEUNG" userId="94de49af-62a6-47ab-820d-441a5c63f1f7" providerId="ADAL" clId="{E44484BF-ECBB-CC41-9066-E61610BA6C62}" dt="2021-04-22T07:42:18.933" v="462"/>
        <pc:sldMkLst>
          <pc:docMk/>
          <pc:sldMk cId="1780089801" sldId="260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780089801" sldId="260"/>
            <ac:spMk id="2" creationId="{619317E3-9487-4524-97B4-56DF9C172015}"/>
          </ac:spMkLst>
        </pc:spChg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780089801" sldId="260"/>
            <ac:spMk id="3" creationId="{09D31A3C-E8F3-4213-A7F8-2E69486D0A72}"/>
          </ac:spMkLst>
        </pc:spChg>
      </pc:sldChg>
      <pc:sldChg chg="new del">
        <pc:chgData name="Ka Wing LEUNG" userId="94de49af-62a6-47ab-820d-441a5c63f1f7" providerId="ADAL" clId="{E44484BF-ECBB-CC41-9066-E61610BA6C62}" dt="2021-04-21T11:21:45.995" v="276" actId="2696"/>
        <pc:sldMkLst>
          <pc:docMk/>
          <pc:sldMk cId="3482036140" sldId="260"/>
        </pc:sldMkLst>
      </pc:sldChg>
      <pc:sldChg chg="modSp add mod">
        <pc:chgData name="Ka Wing LEUNG" userId="94de49af-62a6-47ab-820d-441a5c63f1f7" providerId="ADAL" clId="{E44484BF-ECBB-CC41-9066-E61610BA6C62}" dt="2021-04-22T07:42:18.933" v="462"/>
        <pc:sldMkLst>
          <pc:docMk/>
          <pc:sldMk cId="1805838707" sldId="261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805838707" sldId="261"/>
            <ac:spMk id="2" creationId="{619317E3-9487-4524-97B4-56DF9C172015}"/>
          </ac:spMkLst>
        </pc:spChg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805838707" sldId="261"/>
            <ac:spMk id="3" creationId="{09D31A3C-E8F3-4213-A7F8-2E69486D0A72}"/>
          </ac:spMkLst>
        </pc:spChg>
      </pc:sldChg>
      <pc:sldChg chg="modSp mod">
        <pc:chgData name="Ka Wing LEUNG" userId="94de49af-62a6-47ab-820d-441a5c63f1f7" providerId="ADAL" clId="{E44484BF-ECBB-CC41-9066-E61610BA6C62}" dt="2021-04-22T07:35:46.942" v="422" actId="27636"/>
        <pc:sldMkLst>
          <pc:docMk/>
          <pc:sldMk cId="943962320" sldId="263"/>
        </pc:sldMkLst>
        <pc:spChg chg="mod">
          <ac:chgData name="Ka Wing LEUNG" userId="94de49af-62a6-47ab-820d-441a5c63f1f7" providerId="ADAL" clId="{E44484BF-ECBB-CC41-9066-E61610BA6C62}" dt="2021-04-22T07:35:46.942" v="422" actId="27636"/>
          <ac:spMkLst>
            <pc:docMk/>
            <pc:sldMk cId="943962320" sldId="263"/>
            <ac:spMk id="2" creationId="{163F13CD-2CA8-437D-9586-6B10940795FB}"/>
          </ac:spMkLst>
        </pc:spChg>
      </pc:sldChg>
      <pc:sldChg chg="modSp">
        <pc:chgData name="Ka Wing LEUNG" userId="94de49af-62a6-47ab-820d-441a5c63f1f7" providerId="ADAL" clId="{E44484BF-ECBB-CC41-9066-E61610BA6C62}" dt="2021-04-22T07:42:18.933" v="462"/>
        <pc:sldMkLst>
          <pc:docMk/>
          <pc:sldMk cId="1606329144" sldId="264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606329144" sldId="264"/>
            <ac:spMk id="3" creationId="{3BCF6971-FAA7-46A2-8CAF-D9CE4717444E}"/>
          </ac:spMkLst>
        </pc:spChg>
      </pc:sldChg>
      <pc:sldChg chg="modSp mod">
        <pc:chgData name="Ka Wing LEUNG" userId="94de49af-62a6-47ab-820d-441a5c63f1f7" providerId="ADAL" clId="{E44484BF-ECBB-CC41-9066-E61610BA6C62}" dt="2021-04-22T07:37:44.350" v="451" actId="27636"/>
        <pc:sldMkLst>
          <pc:docMk/>
          <pc:sldMk cId="4224119580" sldId="265"/>
        </pc:sldMkLst>
        <pc:spChg chg="mod">
          <ac:chgData name="Ka Wing LEUNG" userId="94de49af-62a6-47ab-820d-441a5c63f1f7" providerId="ADAL" clId="{E44484BF-ECBB-CC41-9066-E61610BA6C62}" dt="2021-04-22T07:37:44.350" v="451" actId="27636"/>
          <ac:spMkLst>
            <pc:docMk/>
            <pc:sldMk cId="4224119580" sldId="265"/>
            <ac:spMk id="3" creationId="{69603E55-AF42-4077-AB02-BE7E593B9CA8}"/>
          </ac:spMkLst>
        </pc:spChg>
      </pc:sldChg>
      <pc:sldChg chg="modSp mod">
        <pc:chgData name="Ka Wing LEUNG" userId="94de49af-62a6-47ab-820d-441a5c63f1f7" providerId="ADAL" clId="{E44484BF-ECBB-CC41-9066-E61610BA6C62}" dt="2021-04-22T07:42:18.933" v="462"/>
        <pc:sldMkLst>
          <pc:docMk/>
          <pc:sldMk cId="3068786913" sldId="266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3068786913" sldId="266"/>
            <ac:spMk id="2" creationId="{F672E30A-44A7-4400-8987-CADA40EB1299}"/>
          </ac:spMkLst>
        </pc:spChg>
        <pc:spChg chg="mod">
          <ac:chgData name="Ka Wing LEUNG" userId="94de49af-62a6-47ab-820d-441a5c63f1f7" providerId="ADAL" clId="{E44484BF-ECBB-CC41-9066-E61610BA6C62}" dt="2021-04-22T07:37:44.374" v="452" actId="27636"/>
          <ac:spMkLst>
            <pc:docMk/>
            <pc:sldMk cId="3068786913" sldId="266"/>
            <ac:spMk id="12" creationId="{4F029F09-D71D-4B5F-988A-C12FF1565690}"/>
          </ac:spMkLst>
        </pc:spChg>
      </pc:sldChg>
      <pc:sldChg chg="modSp">
        <pc:chgData name="Ka Wing LEUNG" userId="94de49af-62a6-47ab-820d-441a5c63f1f7" providerId="ADAL" clId="{E44484BF-ECBB-CC41-9066-E61610BA6C62}" dt="2021-04-22T07:42:18.933" v="462"/>
        <pc:sldMkLst>
          <pc:docMk/>
          <pc:sldMk cId="1877729255" sldId="268"/>
        </pc:sldMkLst>
        <pc:spChg chg="mod">
          <ac:chgData name="Ka Wing LEUNG" userId="94de49af-62a6-47ab-820d-441a5c63f1f7" providerId="ADAL" clId="{E44484BF-ECBB-CC41-9066-E61610BA6C62}" dt="2021-04-22T07:42:18.933" v="462"/>
          <ac:spMkLst>
            <pc:docMk/>
            <pc:sldMk cId="1877729255" sldId="268"/>
            <ac:spMk id="2" creationId="{9E507797-C6C7-45DF-9D63-972627A705CA}"/>
          </ac:spMkLst>
        </pc:spChg>
        <pc:picChg chg="mod">
          <ac:chgData name="Ka Wing LEUNG" userId="94de49af-62a6-47ab-820d-441a5c63f1f7" providerId="ADAL" clId="{E44484BF-ECBB-CC41-9066-E61610BA6C62}" dt="2021-04-22T07:42:18.933" v="462"/>
          <ac:picMkLst>
            <pc:docMk/>
            <pc:sldMk cId="1877729255" sldId="268"/>
            <ac:picMk id="4" creationId="{0C6B090A-D3D1-49BD-BA4B-9CC24F5E6654}"/>
          </ac:picMkLst>
        </pc:picChg>
      </pc:sldChg>
    </pc:docChg>
  </pc:docChgLst>
  <pc:docChgLst>
    <pc:chgData name="Jose Luis AMADOR JAIME" userId="S::jlaj@connect.ust.hk::70c71054-101c-4343-b2aa-3b37e4039e2a" providerId="AD" clId="Web-{29A9C09F-101F-0000-8530-97DEC962640D}"/>
    <pc:docChg chg="modSld">
      <pc:chgData name="Jose Luis AMADOR JAIME" userId="S::jlaj@connect.ust.hk::70c71054-101c-4343-b2aa-3b37e4039e2a" providerId="AD" clId="Web-{29A9C09F-101F-0000-8530-97DEC962640D}" dt="2021-04-22T07:07:46.690" v="1" actId="1076"/>
      <pc:docMkLst>
        <pc:docMk/>
      </pc:docMkLst>
      <pc:sldChg chg="modSp">
        <pc:chgData name="Jose Luis AMADOR JAIME" userId="S::jlaj@connect.ust.hk::70c71054-101c-4343-b2aa-3b37e4039e2a" providerId="AD" clId="Web-{29A9C09F-101F-0000-8530-97DEC962640D}" dt="2021-04-22T07:07:46.690" v="1" actId="1076"/>
        <pc:sldMkLst>
          <pc:docMk/>
          <pc:sldMk cId="1338465196" sldId="262"/>
        </pc:sldMkLst>
        <pc:spChg chg="mod">
          <ac:chgData name="Jose Luis AMADOR JAIME" userId="S::jlaj@connect.ust.hk::70c71054-101c-4343-b2aa-3b37e4039e2a" providerId="AD" clId="Web-{29A9C09F-101F-0000-8530-97DEC962640D}" dt="2021-04-22T07:07:34.221" v="0" actId="1076"/>
          <ac:spMkLst>
            <pc:docMk/>
            <pc:sldMk cId="1338465196" sldId="262"/>
            <ac:spMk id="2" creationId="{BE464E04-C158-4EAD-A43A-C5FB4DCC5F52}"/>
          </ac:spMkLst>
        </pc:spChg>
        <pc:spChg chg="mod">
          <ac:chgData name="Jose Luis AMADOR JAIME" userId="S::jlaj@connect.ust.hk::70c71054-101c-4343-b2aa-3b37e4039e2a" providerId="AD" clId="Web-{29A9C09F-101F-0000-8530-97DEC962640D}" dt="2021-04-22T07:07:46.690" v="1" actId="1076"/>
          <ac:spMkLst>
            <pc:docMk/>
            <pc:sldMk cId="1338465196" sldId="262"/>
            <ac:spMk id="3" creationId="{2FEE2102-CF96-4CA1-9C04-427C421726BA}"/>
          </ac:spMkLst>
        </pc:spChg>
      </pc:sldChg>
    </pc:docChg>
  </pc:docChgLst>
  <pc:docChgLst>
    <pc:chgData name="Aadhar AGARWAL" userId="e56dcfb5-94b6-45a1-a719-54b6f47b6002" providerId="ADAL" clId="{02DE21A4-1ABD-4736-945C-2B9A3E946D01}"/>
    <pc:docChg chg="modSld">
      <pc:chgData name="Aadhar AGARWAL" userId="e56dcfb5-94b6-45a1-a719-54b6f47b6002" providerId="ADAL" clId="{02DE21A4-1ABD-4736-945C-2B9A3E946D01}" dt="2021-04-22T08:28:25.218" v="41" actId="729"/>
      <pc:docMkLst>
        <pc:docMk/>
      </pc:docMkLst>
      <pc:sldChg chg="mod modShow">
        <pc:chgData name="Aadhar AGARWAL" userId="e56dcfb5-94b6-45a1-a719-54b6f47b6002" providerId="ADAL" clId="{02DE21A4-1ABD-4736-945C-2B9A3E946D01}" dt="2021-04-22T08:28:25.218" v="41" actId="729"/>
        <pc:sldMkLst>
          <pc:docMk/>
          <pc:sldMk cId="1780089801" sldId="260"/>
        </pc:sldMkLst>
      </pc:sldChg>
      <pc:sldChg chg="modSp mod">
        <pc:chgData name="Aadhar AGARWAL" userId="e56dcfb5-94b6-45a1-a719-54b6f47b6002" providerId="ADAL" clId="{02DE21A4-1ABD-4736-945C-2B9A3E946D01}" dt="2021-04-22T08:15:20.924" v="40" actId="20577"/>
        <pc:sldMkLst>
          <pc:docMk/>
          <pc:sldMk cId="1877729255" sldId="268"/>
        </pc:sldMkLst>
        <pc:spChg chg="mod">
          <ac:chgData name="Aadhar AGARWAL" userId="e56dcfb5-94b6-45a1-a719-54b6f47b6002" providerId="ADAL" clId="{02DE21A4-1ABD-4736-945C-2B9A3E946D01}" dt="2021-04-22T08:15:20.924" v="40" actId="20577"/>
          <ac:spMkLst>
            <pc:docMk/>
            <pc:sldMk cId="1877729255" sldId="268"/>
            <ac:spMk id="26" creationId="{F95D4DC5-84BA-43BF-AB01-91AB6B420E5E}"/>
          </ac:spMkLst>
        </pc:spChg>
      </pc:sldChg>
    </pc:docChg>
  </pc:docChgLst>
  <pc:docChgLst>
    <pc:chgData name="Yin Chai LUK" userId="S::yclukaa@connect.ust.hk::9c572767-48e4-4594-a1cf-81512fa39bbb" providerId="AD" clId="Web-{1E5B3279-2544-DAB2-51FE-3C1CA298165D}"/>
    <pc:docChg chg="modSld">
      <pc:chgData name="Yin Chai LUK" userId="S::yclukaa@connect.ust.hk::9c572767-48e4-4594-a1cf-81512fa39bbb" providerId="AD" clId="Web-{1E5B3279-2544-DAB2-51FE-3C1CA298165D}" dt="2021-04-22T07:19:31.377" v="13" actId="20577"/>
      <pc:docMkLst>
        <pc:docMk/>
      </pc:docMkLst>
      <pc:sldChg chg="modSp">
        <pc:chgData name="Yin Chai LUK" userId="S::yclukaa@connect.ust.hk::9c572767-48e4-4594-a1cf-81512fa39bbb" providerId="AD" clId="Web-{1E5B3279-2544-DAB2-51FE-3C1CA298165D}" dt="2021-04-22T07:19:31.377" v="13" actId="20577"/>
        <pc:sldMkLst>
          <pc:docMk/>
          <pc:sldMk cId="943962320" sldId="263"/>
        </pc:sldMkLst>
        <pc:spChg chg="mod">
          <ac:chgData name="Yin Chai LUK" userId="S::yclukaa@connect.ust.hk::9c572767-48e4-4594-a1cf-81512fa39bbb" providerId="AD" clId="Web-{1E5B3279-2544-DAB2-51FE-3C1CA298165D}" dt="2021-04-22T07:19:31.377" v="13" actId="20577"/>
          <ac:spMkLst>
            <pc:docMk/>
            <pc:sldMk cId="943962320" sldId="263"/>
            <ac:spMk id="3" creationId="{E495F637-C831-42F5-B1A7-DB15B8994906}"/>
          </ac:spMkLst>
        </pc:spChg>
      </pc:sldChg>
    </pc:docChg>
  </pc:docChgLst>
  <pc:docChgLst>
    <pc:chgData name="Ka Wing LEUNG" userId="S::kwleungak@connect.ust.hk::94de49af-62a6-47ab-820d-441a5c63f1f7" providerId="AD" clId="Web-{16A1D6FE-7B39-4856-B098-F6C70FEE2E7D}"/>
    <pc:docChg chg="addSld">
      <pc:chgData name="Ka Wing LEUNG" userId="S::kwleungak@connect.ust.hk::94de49af-62a6-47ab-820d-441a5c63f1f7" providerId="AD" clId="Web-{16A1D6FE-7B39-4856-B098-F6C70FEE2E7D}" dt="2021-04-20T13:39:51.873" v="0"/>
      <pc:docMkLst>
        <pc:docMk/>
      </pc:docMkLst>
      <pc:sldChg chg="new">
        <pc:chgData name="Ka Wing LEUNG" userId="S::kwleungak@connect.ust.hk::94de49af-62a6-47ab-820d-441a5c63f1f7" providerId="AD" clId="Web-{16A1D6FE-7B39-4856-B098-F6C70FEE2E7D}" dt="2021-04-20T13:39:51.873" v="0"/>
        <pc:sldMkLst>
          <pc:docMk/>
          <pc:sldMk cId="3739313965" sldId="257"/>
        </pc:sldMkLst>
      </pc:sldChg>
    </pc:docChg>
  </pc:docChgLst>
  <pc:docChgLst>
    <pc:chgData name="Jose Luis AMADOR JAIME" userId="70c71054-101c-4343-b2aa-3b37e4039e2a" providerId="ADAL" clId="{D4333773-E876-4C5A-B2B7-81965BF925A5}"/>
    <pc:docChg chg="modSld">
      <pc:chgData name="Jose Luis AMADOR JAIME" userId="70c71054-101c-4343-b2aa-3b37e4039e2a" providerId="ADAL" clId="{D4333773-E876-4C5A-B2B7-81965BF925A5}" dt="2021-05-08T08:50:23.056" v="0" actId="14100"/>
      <pc:docMkLst>
        <pc:docMk/>
      </pc:docMkLst>
      <pc:sldChg chg="modSp mod">
        <pc:chgData name="Jose Luis AMADOR JAIME" userId="70c71054-101c-4343-b2aa-3b37e4039e2a" providerId="ADAL" clId="{D4333773-E876-4C5A-B2B7-81965BF925A5}" dt="2021-05-08T08:50:23.056" v="0" actId="14100"/>
        <pc:sldMkLst>
          <pc:docMk/>
          <pc:sldMk cId="4224119580" sldId="265"/>
        </pc:sldMkLst>
        <pc:cxnChg chg="mod">
          <ac:chgData name="Jose Luis AMADOR JAIME" userId="70c71054-101c-4343-b2aa-3b37e4039e2a" providerId="ADAL" clId="{D4333773-E876-4C5A-B2B7-81965BF925A5}" dt="2021-05-08T08:50:23.056" v="0" actId="14100"/>
          <ac:cxnSpMkLst>
            <pc:docMk/>
            <pc:sldMk cId="4224119580" sldId="265"/>
            <ac:cxnSpMk id="23" creationId="{2A45BB39-D2C8-4BB9-A655-2B8212A7B605}"/>
          </ac:cxnSpMkLst>
        </pc:cxnChg>
      </pc:sldChg>
    </pc:docChg>
  </pc:docChgLst>
  <pc:docChgLst>
    <pc:chgData name="Aadhar AGARWAL" userId="S::aagarwalaf@connect.ust.hk::e56dcfb5-94b6-45a1-a719-54b6f47b6002" providerId="AD" clId="Web-{A26469DA-301E-33EE-3B55-B2602DEB26CD}"/>
    <pc:docChg chg="addSld modSld sldOrd">
      <pc:chgData name="Aadhar AGARWAL" userId="S::aagarwalaf@connect.ust.hk::e56dcfb5-94b6-45a1-a719-54b6f47b6002" providerId="AD" clId="Web-{A26469DA-301E-33EE-3B55-B2602DEB26CD}" dt="2021-04-22T07:31:16.121" v="451" actId="14100"/>
      <pc:docMkLst>
        <pc:docMk/>
      </pc:docMkLst>
      <pc:sldChg chg="ord">
        <pc:chgData name="Aadhar AGARWAL" userId="S::aagarwalaf@connect.ust.hk::e56dcfb5-94b6-45a1-a719-54b6f47b6002" providerId="AD" clId="Web-{A26469DA-301E-33EE-3B55-B2602DEB26CD}" dt="2021-04-22T07:12:55.727" v="412"/>
        <pc:sldMkLst>
          <pc:docMk/>
          <pc:sldMk cId="3739313965" sldId="257"/>
        </pc:sldMkLst>
      </pc:sldChg>
      <pc:sldChg chg="ord">
        <pc:chgData name="Aadhar AGARWAL" userId="S::aagarwalaf@connect.ust.hk::e56dcfb5-94b6-45a1-a719-54b6f47b6002" providerId="AD" clId="Web-{A26469DA-301E-33EE-3B55-B2602DEB26CD}" dt="2021-04-22T07:23:43.191" v="416"/>
        <pc:sldMkLst>
          <pc:docMk/>
          <pc:sldMk cId="3560390926" sldId="258"/>
        </pc:sldMkLst>
      </pc:sldChg>
      <pc:sldChg chg="ord">
        <pc:chgData name="Aadhar AGARWAL" userId="S::aagarwalaf@connect.ust.hk::e56dcfb5-94b6-45a1-a719-54b6f47b6002" providerId="AD" clId="Web-{A26469DA-301E-33EE-3B55-B2602DEB26CD}" dt="2021-04-22T07:12:43.524" v="411"/>
        <pc:sldMkLst>
          <pc:docMk/>
          <pc:sldMk cId="291918264" sldId="259"/>
        </pc:sldMkLst>
      </pc:sldChg>
      <pc:sldChg chg="mod modShow">
        <pc:chgData name="Aadhar AGARWAL" userId="S::aagarwalaf@connect.ust.hk::e56dcfb5-94b6-45a1-a719-54b6f47b6002" providerId="AD" clId="Web-{A26469DA-301E-33EE-3B55-B2602DEB26CD}" dt="2021-04-22T06:24:40.184" v="0"/>
        <pc:sldMkLst>
          <pc:docMk/>
          <pc:sldMk cId="1780089801" sldId="260"/>
        </pc:sldMkLst>
      </pc:sldChg>
      <pc:sldChg chg="ord">
        <pc:chgData name="Aadhar AGARWAL" userId="S::aagarwalaf@connect.ust.hk::e56dcfb5-94b6-45a1-a719-54b6f47b6002" providerId="AD" clId="Web-{A26469DA-301E-33EE-3B55-B2602DEB26CD}" dt="2021-04-22T07:23:48.051" v="418"/>
        <pc:sldMkLst>
          <pc:docMk/>
          <pc:sldMk cId="1338465196" sldId="262"/>
        </pc:sldMkLst>
      </pc:sldChg>
      <pc:sldChg chg="ord">
        <pc:chgData name="Aadhar AGARWAL" userId="S::aagarwalaf@connect.ust.hk::e56dcfb5-94b6-45a1-a719-54b6f47b6002" providerId="AD" clId="Web-{A26469DA-301E-33EE-3B55-B2602DEB26CD}" dt="2021-04-22T07:23:45.004" v="417"/>
        <pc:sldMkLst>
          <pc:docMk/>
          <pc:sldMk cId="4224119580" sldId="265"/>
        </pc:sldMkLst>
      </pc:sldChg>
      <pc:sldChg chg="addSp delSp modSp new">
        <pc:chgData name="Aadhar AGARWAL" userId="S::aagarwalaf@connect.ust.hk::e56dcfb5-94b6-45a1-a719-54b6f47b6002" providerId="AD" clId="Web-{A26469DA-301E-33EE-3B55-B2602DEB26CD}" dt="2021-04-22T06:48:01.817" v="352" actId="1076"/>
        <pc:sldMkLst>
          <pc:docMk/>
          <pc:sldMk cId="3068786913" sldId="266"/>
        </pc:sldMkLst>
        <pc:spChg chg="mod">
          <ac:chgData name="Aadhar AGARWAL" userId="S::aagarwalaf@connect.ust.hk::e56dcfb5-94b6-45a1-a719-54b6f47b6002" providerId="AD" clId="Web-{A26469DA-301E-33EE-3B55-B2602DEB26CD}" dt="2021-04-22T06:25:18.966" v="32" actId="20577"/>
          <ac:spMkLst>
            <pc:docMk/>
            <pc:sldMk cId="3068786913" sldId="266"/>
            <ac:spMk id="2" creationId="{F672E30A-44A7-4400-8987-CADA40EB1299}"/>
          </ac:spMkLst>
        </pc:spChg>
        <pc:spChg chg="del">
          <ac:chgData name="Aadhar AGARWAL" userId="S::aagarwalaf@connect.ust.hk::e56dcfb5-94b6-45a1-a719-54b6f47b6002" providerId="AD" clId="Web-{A26469DA-301E-33EE-3B55-B2602DEB26CD}" dt="2021-04-22T06:25:23.029" v="33"/>
          <ac:spMkLst>
            <pc:docMk/>
            <pc:sldMk cId="3068786913" sldId="266"/>
            <ac:spMk id="3" creationId="{34B49323-3F6D-40A2-8488-C6A1EF9C5149}"/>
          </ac:spMkLst>
        </pc:spChg>
        <pc:spChg chg="add del mod">
          <ac:chgData name="Aadhar AGARWAL" userId="S::aagarwalaf@connect.ust.hk::e56dcfb5-94b6-45a1-a719-54b6f47b6002" providerId="AD" clId="Web-{A26469DA-301E-33EE-3B55-B2602DEB26CD}" dt="2021-04-22T06:26:29.217" v="40"/>
          <ac:spMkLst>
            <pc:docMk/>
            <pc:sldMk cId="3068786913" sldId="266"/>
            <ac:spMk id="6" creationId="{F0CEAC9D-DA03-45AB-98B1-6EAD92237EC1}"/>
          </ac:spMkLst>
        </pc:spChg>
        <pc:spChg chg="add del mod">
          <ac:chgData name="Aadhar AGARWAL" userId="S::aagarwalaf@connect.ust.hk::e56dcfb5-94b6-45a1-a719-54b6f47b6002" providerId="AD" clId="Web-{A26469DA-301E-33EE-3B55-B2602DEB26CD}" dt="2021-04-22T06:38:20.136" v="113"/>
          <ac:spMkLst>
            <pc:docMk/>
            <pc:sldMk cId="3068786913" sldId="266"/>
            <ac:spMk id="10" creationId="{96846A5A-BB7D-4B98-8928-222E04233572}"/>
          </ac:spMkLst>
        </pc:spChg>
        <pc:spChg chg="add mod">
          <ac:chgData name="Aadhar AGARWAL" userId="S::aagarwalaf@connect.ust.hk::e56dcfb5-94b6-45a1-a719-54b6f47b6002" providerId="AD" clId="Web-{A26469DA-301E-33EE-3B55-B2602DEB26CD}" dt="2021-04-22T06:46:47.238" v="350" actId="1076"/>
          <ac:spMkLst>
            <pc:docMk/>
            <pc:sldMk cId="3068786913" sldId="266"/>
            <ac:spMk id="12" creationId="{4F029F09-D71D-4B5F-988A-C12FF1565690}"/>
          </ac:spMkLst>
        </pc:spChg>
        <pc:picChg chg="add del mod ord">
          <ac:chgData name="Aadhar AGARWAL" userId="S::aagarwalaf@connect.ust.hk::e56dcfb5-94b6-45a1-a719-54b6f47b6002" providerId="AD" clId="Web-{A26469DA-301E-33EE-3B55-B2602DEB26CD}" dt="2021-04-22T06:25:35.013" v="35"/>
          <ac:picMkLst>
            <pc:docMk/>
            <pc:sldMk cId="3068786913" sldId="266"/>
            <ac:picMk id="4" creationId="{80A183B3-1305-415C-B78C-0E3AEB737397}"/>
          </ac:picMkLst>
        </pc:picChg>
        <pc:picChg chg="add mod ord">
          <ac:chgData name="Aadhar AGARWAL" userId="S::aagarwalaf@connect.ust.hk::e56dcfb5-94b6-45a1-a719-54b6f47b6002" providerId="AD" clId="Web-{A26469DA-301E-33EE-3B55-B2602DEB26CD}" dt="2021-04-22T06:36:14.368" v="57" actId="1076"/>
          <ac:picMkLst>
            <pc:docMk/>
            <pc:sldMk cId="3068786913" sldId="266"/>
            <ac:picMk id="7" creationId="{0E93615D-4415-4E4B-BD59-70FC0ADDE926}"/>
          </ac:picMkLst>
        </pc:picChg>
        <pc:picChg chg="add mod">
          <ac:chgData name="Aadhar AGARWAL" userId="S::aagarwalaf@connect.ust.hk::e56dcfb5-94b6-45a1-a719-54b6f47b6002" providerId="AD" clId="Web-{A26469DA-301E-33EE-3B55-B2602DEB26CD}" dt="2021-04-22T06:48:01.817" v="352" actId="1076"/>
          <ac:picMkLst>
            <pc:docMk/>
            <pc:sldMk cId="3068786913" sldId="266"/>
            <ac:picMk id="9" creationId="{86A2F438-8421-442D-A668-065DA484654C}"/>
          </ac:picMkLst>
        </pc:picChg>
      </pc:sldChg>
      <pc:sldChg chg="addSp delSp modSp add replId">
        <pc:chgData name="Aadhar AGARWAL" userId="S::aagarwalaf@connect.ust.hk::e56dcfb5-94b6-45a1-a719-54b6f47b6002" providerId="AD" clId="Web-{A26469DA-301E-33EE-3B55-B2602DEB26CD}" dt="2021-04-22T07:00:21.026" v="409" actId="1076"/>
        <pc:sldMkLst>
          <pc:docMk/>
          <pc:sldMk cId="4009695529" sldId="267"/>
        </pc:sldMkLst>
        <pc:spChg chg="mod">
          <ac:chgData name="Aadhar AGARWAL" userId="S::aagarwalaf@connect.ust.hk::e56dcfb5-94b6-45a1-a719-54b6f47b6002" providerId="AD" clId="Web-{A26469DA-301E-33EE-3B55-B2602DEB26CD}" dt="2021-04-22T06:54:28.011" v="386" actId="20577"/>
          <ac:spMkLst>
            <pc:docMk/>
            <pc:sldMk cId="4009695529" sldId="267"/>
            <ac:spMk id="2" creationId="{F672E30A-44A7-4400-8987-CADA40EB1299}"/>
          </ac:spMkLst>
        </pc:spChg>
        <pc:spChg chg="add del mod">
          <ac:chgData name="Aadhar AGARWAL" userId="S::aagarwalaf@connect.ust.hk::e56dcfb5-94b6-45a1-a719-54b6f47b6002" providerId="AD" clId="Web-{A26469DA-301E-33EE-3B55-B2602DEB26CD}" dt="2021-04-22T06:51:49.555" v="353"/>
          <ac:spMkLst>
            <pc:docMk/>
            <pc:sldMk cId="4009695529" sldId="267"/>
            <ac:spMk id="5" creationId="{11FE9949-B9D2-42F8-9160-812C1A1FF24C}"/>
          </ac:spMkLst>
        </pc:spChg>
        <pc:picChg chg="add del mod">
          <ac:chgData name="Aadhar AGARWAL" userId="S::aagarwalaf@connect.ust.hk::e56dcfb5-94b6-45a1-a719-54b6f47b6002" providerId="AD" clId="Web-{A26469DA-301E-33EE-3B55-B2602DEB26CD}" dt="2021-04-22T06:59:51.229" v="404"/>
          <ac:picMkLst>
            <pc:docMk/>
            <pc:sldMk cId="4009695529" sldId="267"/>
            <ac:picMk id="3" creationId="{A954AD46-3551-4401-8A94-3A0DEF52E6D3}"/>
          </ac:picMkLst>
        </pc:picChg>
        <pc:picChg chg="del">
          <ac:chgData name="Aadhar AGARWAL" userId="S::aagarwalaf@connect.ust.hk::e56dcfb5-94b6-45a1-a719-54b6f47b6002" providerId="AD" clId="Web-{A26469DA-301E-33EE-3B55-B2602DEB26CD}" dt="2021-04-22T06:47:44.879" v="351"/>
          <ac:picMkLst>
            <pc:docMk/>
            <pc:sldMk cId="4009695529" sldId="267"/>
            <ac:picMk id="4" creationId="{80A183B3-1305-415C-B78C-0E3AEB737397}"/>
          </ac:picMkLst>
        </pc:picChg>
        <pc:picChg chg="add mod">
          <ac:chgData name="Aadhar AGARWAL" userId="S::aagarwalaf@connect.ust.hk::e56dcfb5-94b6-45a1-a719-54b6f47b6002" providerId="AD" clId="Web-{A26469DA-301E-33EE-3B55-B2602DEB26CD}" dt="2021-04-22T07:00:21.026" v="409" actId="1076"/>
          <ac:picMkLst>
            <pc:docMk/>
            <pc:sldMk cId="4009695529" sldId="267"/>
            <ac:picMk id="4" creationId="{D5CB65FA-3855-4873-BAE7-D51680F5E53B}"/>
          </ac:picMkLst>
        </pc:picChg>
        <pc:picChg chg="add mod">
          <ac:chgData name="Aadhar AGARWAL" userId="S::aagarwalaf@connect.ust.hk::e56dcfb5-94b6-45a1-a719-54b6f47b6002" providerId="AD" clId="Web-{A26469DA-301E-33EE-3B55-B2602DEB26CD}" dt="2021-04-22T06:56:27.153" v="393" actId="1076"/>
          <ac:picMkLst>
            <pc:docMk/>
            <pc:sldMk cId="4009695529" sldId="267"/>
            <ac:picMk id="6" creationId="{A6090264-671F-48FF-B271-E8D024312894}"/>
          </ac:picMkLst>
        </pc:picChg>
        <pc:picChg chg="add mod">
          <ac:chgData name="Aadhar AGARWAL" userId="S::aagarwalaf@connect.ust.hk::e56dcfb5-94b6-45a1-a719-54b6f47b6002" providerId="AD" clId="Web-{A26469DA-301E-33EE-3B55-B2602DEB26CD}" dt="2021-04-22T06:56:27.107" v="392" actId="1076"/>
          <ac:picMkLst>
            <pc:docMk/>
            <pc:sldMk cId="4009695529" sldId="267"/>
            <ac:picMk id="7" creationId="{5FDD51E2-F5CC-40A3-8F25-B34E1630E2D0}"/>
          </ac:picMkLst>
        </pc:picChg>
        <pc:picChg chg="add mod">
          <ac:chgData name="Aadhar AGARWAL" userId="S::aagarwalaf@connect.ust.hk::e56dcfb5-94b6-45a1-a719-54b6f47b6002" providerId="AD" clId="Web-{A26469DA-301E-33EE-3B55-B2602DEB26CD}" dt="2021-04-22T06:56:26.966" v="389" actId="14100"/>
          <ac:picMkLst>
            <pc:docMk/>
            <pc:sldMk cId="4009695529" sldId="267"/>
            <ac:picMk id="8" creationId="{38EEF1AD-5C4F-46A1-954D-8BFD07BEFE85}"/>
          </ac:picMkLst>
        </pc:picChg>
        <pc:picChg chg="add del mod">
          <ac:chgData name="Aadhar AGARWAL" userId="S::aagarwalaf@connect.ust.hk::e56dcfb5-94b6-45a1-a719-54b6f47b6002" providerId="AD" clId="Web-{A26469DA-301E-33EE-3B55-B2602DEB26CD}" dt="2021-04-22T06:56:55.841" v="396"/>
          <ac:picMkLst>
            <pc:docMk/>
            <pc:sldMk cId="4009695529" sldId="267"/>
            <ac:picMk id="9" creationId="{464DAA69-79E4-4F95-AF5C-89C1179171EF}"/>
          </ac:picMkLst>
        </pc:picChg>
        <pc:picChg chg="add del mod">
          <ac:chgData name="Aadhar AGARWAL" userId="S::aagarwalaf@connect.ust.hk::e56dcfb5-94b6-45a1-a719-54b6f47b6002" providerId="AD" clId="Web-{A26469DA-301E-33EE-3B55-B2602DEB26CD}" dt="2021-04-22T07:00:11.151" v="405"/>
          <ac:picMkLst>
            <pc:docMk/>
            <pc:sldMk cId="4009695529" sldId="267"/>
            <ac:picMk id="10" creationId="{FC6386C2-E466-4A7D-A51B-EEFDA24021BD}"/>
          </ac:picMkLst>
        </pc:picChg>
      </pc:sldChg>
      <pc:sldChg chg="addSp delSp modSp new">
        <pc:chgData name="Aadhar AGARWAL" userId="S::aagarwalaf@connect.ust.hk::e56dcfb5-94b6-45a1-a719-54b6f47b6002" providerId="AD" clId="Web-{A26469DA-301E-33EE-3B55-B2602DEB26CD}" dt="2021-04-22T07:31:16.121" v="451" actId="14100"/>
        <pc:sldMkLst>
          <pc:docMk/>
          <pc:sldMk cId="1877729255" sldId="268"/>
        </pc:sldMkLst>
        <pc:spChg chg="del">
          <ac:chgData name="Aadhar AGARWAL" userId="S::aagarwalaf@connect.ust.hk::e56dcfb5-94b6-45a1-a719-54b6f47b6002" providerId="AD" clId="Web-{A26469DA-301E-33EE-3B55-B2602DEB26CD}" dt="2021-04-22T07:17:53.998" v="414"/>
          <ac:spMkLst>
            <pc:docMk/>
            <pc:sldMk cId="1877729255" sldId="268"/>
            <ac:spMk id="3" creationId="{342E40BE-53E1-4C3E-9FBE-7C81EF1B7392}"/>
          </ac:spMkLst>
        </pc:spChg>
        <pc:spChg chg="mod">
          <ac:chgData name="Aadhar AGARWAL" userId="S::aagarwalaf@connect.ust.hk::e56dcfb5-94b6-45a1-a719-54b6f47b6002" providerId="AD" clId="Web-{A26469DA-301E-33EE-3B55-B2602DEB26CD}" dt="2021-04-22T07:30:50.683" v="449" actId="20577"/>
          <ac:spMkLst>
            <pc:docMk/>
            <pc:sldMk cId="1877729255" sldId="268"/>
            <ac:spMk id="23" creationId="{4B82E687-7E45-4B37-8712-F37625549FF8}"/>
          </ac:spMkLst>
        </pc:spChg>
        <pc:spChg chg="mod">
          <ac:chgData name="Aadhar AGARWAL" userId="S::aagarwalaf@connect.ust.hk::e56dcfb5-94b6-45a1-a719-54b6f47b6002" providerId="AD" clId="Web-{A26469DA-301E-33EE-3B55-B2602DEB26CD}" dt="2021-04-22T07:30:12.651" v="432" actId="1076"/>
          <ac:spMkLst>
            <pc:docMk/>
            <pc:sldMk cId="1877729255" sldId="268"/>
            <ac:spMk id="25" creationId="{CD2581A4-297B-45FC-9254-D884BDBB9F1B}"/>
          </ac:spMkLst>
        </pc:spChg>
        <pc:spChg chg="mod">
          <ac:chgData name="Aadhar AGARWAL" userId="S::aagarwalaf@connect.ust.hk::e56dcfb5-94b6-45a1-a719-54b6f47b6002" providerId="AD" clId="Web-{A26469DA-301E-33EE-3B55-B2602DEB26CD}" dt="2021-04-22T07:30:12.667" v="433" actId="1076"/>
          <ac:spMkLst>
            <pc:docMk/>
            <pc:sldMk cId="1877729255" sldId="268"/>
            <ac:spMk id="26" creationId="{F95D4DC5-84BA-43BF-AB01-91AB6B420E5E}"/>
          </ac:spMkLst>
        </pc:spChg>
        <pc:spChg chg="mod">
          <ac:chgData name="Aadhar AGARWAL" userId="S::aagarwalaf@connect.ust.hk::e56dcfb5-94b6-45a1-a719-54b6f47b6002" providerId="AD" clId="Web-{A26469DA-301E-33EE-3B55-B2602DEB26CD}" dt="2021-04-22T07:30:12.667" v="434" actId="1076"/>
          <ac:spMkLst>
            <pc:docMk/>
            <pc:sldMk cId="1877729255" sldId="268"/>
            <ac:spMk id="27" creationId="{3666F881-33F9-40A6-B836-3FB92131F912}"/>
          </ac:spMkLst>
        </pc:spChg>
        <pc:graphicFrameChg chg="del mod">
          <ac:chgData name="Aadhar AGARWAL" userId="S::aagarwalaf@connect.ust.hk::e56dcfb5-94b6-45a1-a719-54b6f47b6002" providerId="AD" clId="Web-{A26469DA-301E-33EE-3B55-B2602DEB26CD}" dt="2021-04-22T07:29:55.026" v="431"/>
          <ac:graphicFrameMkLst>
            <pc:docMk/>
            <pc:sldMk cId="1877729255" sldId="268"/>
            <ac:graphicFrameMk id="24" creationId="{91F8B9E0-5345-45A5-B3F0-8670B5C5BFA0}"/>
          </ac:graphicFrameMkLst>
        </pc:graphicFrameChg>
        <pc:picChg chg="add mod ord">
          <ac:chgData name="Aadhar AGARWAL" userId="S::aagarwalaf@connect.ust.hk::e56dcfb5-94b6-45a1-a719-54b6f47b6002" providerId="AD" clId="Web-{A26469DA-301E-33EE-3B55-B2602DEB26CD}" dt="2021-04-22T07:31:16.121" v="451" actId="14100"/>
          <ac:picMkLst>
            <pc:docMk/>
            <pc:sldMk cId="1877729255" sldId="268"/>
            <ac:picMk id="4" creationId="{0C6B090A-D3D1-49BD-BA4B-9CC24F5E6654}"/>
          </ac:picMkLst>
        </pc:picChg>
      </pc:sldChg>
    </pc:docChg>
  </pc:docChgLst>
  <pc:docChgLst>
    <pc:chgData name="Yin Chai LUK" userId="S::yclukaa@connect.ust.hk::9c572767-48e4-4594-a1cf-81512fa39bbb" providerId="AD" clId="Web-{5C98C09F-2014-0000-98B6-D9D2A4389BB0}"/>
    <pc:docChg chg="modSld sldOrd">
      <pc:chgData name="Yin Chai LUK" userId="S::yclukaa@connect.ust.hk::9c572767-48e4-4594-a1cf-81512fa39bbb" providerId="AD" clId="Web-{5C98C09F-2014-0000-98B6-D9D2A4389BB0}" dt="2021-04-22T02:20:22.702" v="47" actId="14100"/>
      <pc:docMkLst>
        <pc:docMk/>
      </pc:docMkLst>
      <pc:sldChg chg="modSp ord">
        <pc:chgData name="Yin Chai LUK" userId="S::yclukaa@connect.ust.hk::9c572767-48e4-4594-a1cf-81512fa39bbb" providerId="AD" clId="Web-{5C98C09F-2014-0000-98B6-D9D2A4389BB0}" dt="2021-04-22T02:20:22.702" v="47" actId="14100"/>
        <pc:sldMkLst>
          <pc:docMk/>
          <pc:sldMk cId="943962320" sldId="263"/>
        </pc:sldMkLst>
        <pc:spChg chg="mod">
          <ac:chgData name="Yin Chai LUK" userId="S::yclukaa@connect.ust.hk::9c572767-48e4-4594-a1cf-81512fa39bbb" providerId="AD" clId="Web-{5C98C09F-2014-0000-98B6-D9D2A4389BB0}" dt="2021-04-22T02:20:22.702" v="47" actId="14100"/>
          <ac:spMkLst>
            <pc:docMk/>
            <pc:sldMk cId="943962320" sldId="263"/>
            <ac:spMk id="3" creationId="{E495F637-C831-42F5-B1A7-DB15B8994906}"/>
          </ac:spMkLst>
        </pc:spChg>
        <pc:picChg chg="mod">
          <ac:chgData name="Yin Chai LUK" userId="S::yclukaa@connect.ust.hk::9c572767-48e4-4594-a1cf-81512fa39bbb" providerId="AD" clId="Web-{5C98C09F-2014-0000-98B6-D9D2A4389BB0}" dt="2021-04-22T02:15:35.367" v="6" actId="1076"/>
          <ac:picMkLst>
            <pc:docMk/>
            <pc:sldMk cId="943962320" sldId="263"/>
            <ac:picMk id="1026" creationId="{7E610822-C6BC-4945-B70C-0B7DD10190CC}"/>
          </ac:picMkLst>
        </pc:picChg>
        <pc:picChg chg="mod">
          <ac:chgData name="Yin Chai LUK" userId="S::yclukaa@connect.ust.hk::9c572767-48e4-4594-a1cf-81512fa39bbb" providerId="AD" clId="Web-{5C98C09F-2014-0000-98B6-D9D2A4389BB0}" dt="2021-04-22T02:18:30.434" v="13" actId="1076"/>
          <ac:picMkLst>
            <pc:docMk/>
            <pc:sldMk cId="943962320" sldId="263"/>
            <ac:picMk id="1030" creationId="{C7B1B8F8-3741-4D39-9BE4-E0CBB3B4D01A}"/>
          </ac:picMkLst>
        </pc:picChg>
        <pc:picChg chg="mod">
          <ac:chgData name="Yin Chai LUK" userId="S::yclukaa@connect.ust.hk::9c572767-48e4-4594-a1cf-81512fa39bbb" providerId="AD" clId="Web-{5C98C09F-2014-0000-98B6-D9D2A4389BB0}" dt="2021-04-22T02:18:28.246" v="12" actId="1076"/>
          <ac:picMkLst>
            <pc:docMk/>
            <pc:sldMk cId="943962320" sldId="263"/>
            <ac:picMk id="1032" creationId="{08AF6FEF-C3C9-4F15-844B-13FE7D7AED85}"/>
          </ac:picMkLst>
        </pc:picChg>
        <pc:picChg chg="mod">
          <ac:chgData name="Yin Chai LUK" userId="S::yclukaa@connect.ust.hk::9c572767-48e4-4594-a1cf-81512fa39bbb" providerId="AD" clId="Web-{5C98C09F-2014-0000-98B6-D9D2A4389BB0}" dt="2021-04-22T02:15:37.976" v="7" actId="1076"/>
          <ac:picMkLst>
            <pc:docMk/>
            <pc:sldMk cId="943962320" sldId="263"/>
            <ac:picMk id="1034" creationId="{F1FA668D-4DBC-4330-8F14-B02E3E3A2AE6}"/>
          </ac:picMkLst>
        </pc:picChg>
      </pc:sldChg>
      <pc:sldChg chg="modSp">
        <pc:chgData name="Yin Chai LUK" userId="S::yclukaa@connect.ust.hk::9c572767-48e4-4594-a1cf-81512fa39bbb" providerId="AD" clId="Web-{5C98C09F-2014-0000-98B6-D9D2A4389BB0}" dt="2021-04-22T02:13:32.535" v="0" actId="20577"/>
        <pc:sldMkLst>
          <pc:docMk/>
          <pc:sldMk cId="1606329144" sldId="264"/>
        </pc:sldMkLst>
        <pc:spChg chg="mod">
          <ac:chgData name="Yin Chai LUK" userId="S::yclukaa@connect.ust.hk::9c572767-48e4-4594-a1cf-81512fa39bbb" providerId="AD" clId="Web-{5C98C09F-2014-0000-98B6-D9D2A4389BB0}" dt="2021-04-22T02:13:32.535" v="0" actId="20577"/>
          <ac:spMkLst>
            <pc:docMk/>
            <pc:sldMk cId="1606329144" sldId="264"/>
            <ac:spMk id="4" creationId="{92400F0A-7F9E-476E-9EF9-C0C62B3795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5569-8C06-FD44-B69F-512C0C9F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AA418-ACBD-9B4C-960B-F92FA3E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EB6A-1285-EA45-BB56-8447C0D9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6FE0-02CF-684D-8D58-DC3ECB75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520DD-E9E3-6544-A486-06551BD6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C317-A395-C84F-AF72-87D85371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698B4-93E3-1A4D-8241-B6DD51B2C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FE6C-20B3-E243-AA93-758CD2E9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4343B-098A-D54F-913B-73D5446A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A11A-045E-8D4C-9DB4-EBFD8D0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CE6F1-4365-244F-9C4E-501D80EE2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847DE-1DD5-7B40-A560-41ECB53BC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A6B08-008E-854F-BED0-4EF48ACB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BE08-187B-4742-8563-E4FB36A5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8368-DBC2-3242-BD26-630627B1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3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4C39-66C6-7E45-B427-C869673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572E-7F30-8F41-BA68-F04E6341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5940-CC6B-2644-B75B-083BEBD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430FF-9158-4E4A-884C-EE6B5EAA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A4E2-2127-6841-B7B9-0EB1FEFF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96D2-1C6C-A641-A20D-4366F562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62041-0B60-794F-A716-9C62826B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0F9F-CE37-7747-A079-D0E7A422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6A7D9-1922-7549-9509-7CC81BE6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00228-1DFE-9A48-BFAF-1283C1B0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73EE-0D56-9B4C-8A29-178F4B24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1BA6D-EF48-784B-AF96-A8136CECC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8E2F8-7C0A-BB4B-ACE3-844ECFC67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806FA-C294-CD4A-9830-29D3021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2EF28-D502-3140-BC91-05173343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CB94F-13BF-F24E-8148-8F7324E0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E3B2-81D5-274C-9FF8-56619B40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9CC63-C723-E944-96E8-224A47C5D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927AE-7B5B-EB4A-BB53-17D941FC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0BF45-3DDC-4642-964D-5F1B5CC7C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C365C-75E5-CB4D-886B-639A2647A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6C5F5-14A4-0B42-8138-36D4C8DB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876E8-3B02-F146-B71E-A0E4AAA3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D6C8C-60BF-8D4F-B637-85BCF886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6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18B9-D683-9844-ACC5-E3484A29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3DCC5-71C5-554B-A538-E7F1219E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73B3B-3E72-3441-9A5F-00F5DFB3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6762B-7145-0C4E-9121-51BB910E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8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0F818-8166-3B4D-8D29-8562DD97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0754B-3E25-A14F-985E-BF5CEB88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F4F1-5281-B540-B9F0-68DB500E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3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4A90-F950-EB47-84B1-ADAE9850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15A7-7A92-544B-BDF2-1295F4BE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505EC-5816-DA43-A2EB-3AF2B2D69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367C7-9506-1D4A-A36B-8F4F825C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BFD7-F888-314C-B6D7-D2E39BCC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D4970-7EF8-5A45-967B-736BF1C1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D90-1E06-704E-8896-F7A2B108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3D6A3-A18B-C64E-9863-8BD1817A7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40960-7354-F24F-8E6C-42CB45D42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923A0-39B1-6E43-8ADE-02C6BEEE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0222-7548-3B4A-9D7D-DD9EB7AA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F7ED6-E93A-B045-8D2C-1B794865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3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FF390-6B62-6647-ABF5-FE267E5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9DCE-BE8D-A741-82E1-155DB2770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F0F90-2178-A44F-B01E-9471541D8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4BBA6-9E63-9E4A-B830-70BC93811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C78AE-3BF5-EE4E-B961-5EED46736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0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A System for Predicting Stock Price and Offering Financial Advice</a:t>
            </a: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400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 sz="1400">
                <a:solidFill>
                  <a:srgbClr val="FFFFFF"/>
                </a:solidFill>
              </a:rPr>
              <a:t>Aadhar Agarwal, Jose Luis Amador Jaime, Leung Ka Wing, </a:t>
            </a:r>
            <a:r>
              <a:rPr lang="en-US" sz="1400" err="1">
                <a:solidFill>
                  <a:srgbClr val="FFFFFF"/>
                </a:solidFill>
              </a:rPr>
              <a:t>Luk</a:t>
            </a:r>
            <a:r>
              <a:rPr lang="en-US" sz="1400">
                <a:solidFill>
                  <a:srgbClr val="FFFFFF"/>
                </a:solidFill>
              </a:rPr>
              <a:t> Yin Chai</a:t>
            </a:r>
          </a:p>
          <a:p>
            <a:pPr algn="l"/>
            <a:r>
              <a:rPr lang="en-US" sz="1400" b="1">
                <a:solidFill>
                  <a:srgbClr val="FFFFFF"/>
                </a:solidFill>
              </a:rPr>
              <a:t>DL3</a:t>
            </a:r>
          </a:p>
          <a:p>
            <a:pPr algn="l"/>
            <a:r>
              <a:rPr lang="en-US" sz="1400">
                <a:solidFill>
                  <a:srgbClr val="FFFFFF"/>
                </a:solidFill>
              </a:rPr>
              <a:t>Advised by Prof. </a:t>
            </a:r>
            <a:r>
              <a:rPr lang="en-US" sz="1400" err="1">
                <a:solidFill>
                  <a:srgbClr val="FFFFFF"/>
                </a:solidFill>
              </a:rPr>
              <a:t>Dik-Lun</a:t>
            </a:r>
            <a:r>
              <a:rPr lang="en-US" sz="1400">
                <a:solidFill>
                  <a:srgbClr val="FFFFFF"/>
                </a:solidFill>
              </a:rPr>
              <a:t>, Lee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E30A-44A7-4400-8987-CADA40EB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Mean Variance Optimization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E93615D-4415-4E4B-BD59-70FC0ADDE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265" y="3819232"/>
            <a:ext cx="4642982" cy="2472919"/>
          </a:xfrm>
        </p:spPr>
      </p:pic>
      <p:pic>
        <p:nvPicPr>
          <p:cNvPr id="9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6A2F438-8421-442D-A668-065DA484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43" y="1887647"/>
            <a:ext cx="6653704" cy="440450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029F09-D71D-4B5F-988A-C12FF1565690}"/>
              </a:ext>
            </a:extLst>
          </p:cNvPr>
          <p:cNvSpPr txBox="1">
            <a:spLocks/>
          </p:cNvSpPr>
          <p:nvPr/>
        </p:nvSpPr>
        <p:spPr>
          <a:xfrm>
            <a:off x="308432" y="1031511"/>
            <a:ext cx="5389072" cy="24851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000">
              <a:cs typeface="Calibri"/>
            </a:endParaRPr>
          </a:p>
          <a:p>
            <a:pPr marL="342900" indent="-342900"/>
            <a:endParaRPr lang="en-US" sz="2000"/>
          </a:p>
          <a:p>
            <a:pPr marL="342900" indent="-342900"/>
            <a:r>
              <a:rPr lang="en-US" sz="2000" b="1"/>
              <a:t>Portfolio Optimizaiton is a convex optimization problem</a:t>
            </a:r>
            <a:endParaRPr lang="en-US" sz="2000" b="1">
              <a:cs typeface="Calibri"/>
            </a:endParaRPr>
          </a:p>
          <a:p>
            <a:pPr marL="800100" lvl="1" indent="-342900"/>
            <a:r>
              <a:rPr lang="en-US" sz="1600">
                <a:cs typeface="Calibri"/>
              </a:rPr>
              <a:t>The mean </a:t>
            </a:r>
            <a:r>
              <a:rPr lang="en-US" sz="1600" b="1">
                <a:ea typeface="+mn-lt"/>
                <a:cs typeface="+mn-lt"/>
              </a:rPr>
              <a:t>μ</a:t>
            </a:r>
            <a:r>
              <a:rPr lang="en-US" sz="1600">
                <a:cs typeface="Calibri"/>
              </a:rPr>
              <a:t> is the average return of a stock</a:t>
            </a:r>
          </a:p>
          <a:p>
            <a:pPr marL="800100" lvl="1" indent="-342900"/>
            <a:r>
              <a:rPr lang="en-US" sz="1600"/>
              <a:t>The variance </a:t>
            </a:r>
            <a:r>
              <a:rPr lang="en-US" sz="1600" b="1">
                <a:ea typeface="+mn-lt"/>
                <a:cs typeface="+mn-lt"/>
              </a:rPr>
              <a:t>Σ </a:t>
            </a:r>
            <a:r>
              <a:rPr lang="en-US" sz="1600">
                <a:ea typeface="+mn-lt"/>
                <a:cs typeface="+mn-lt"/>
              </a:rPr>
              <a:t>is the covariance matrix of all stocks</a:t>
            </a:r>
            <a:endParaRPr lang="en-US" sz="1600">
              <a:cs typeface="Calibri"/>
            </a:endParaRPr>
          </a:p>
          <a:p>
            <a:pPr marL="800100" lvl="1" indent="-342900"/>
            <a:r>
              <a:rPr lang="en-US" sz="1600">
                <a:cs typeface="Calibri"/>
              </a:rPr>
              <a:t>And</a:t>
            </a:r>
            <a:r>
              <a:rPr lang="en-US" sz="1600" b="1">
                <a:cs typeface="Calibri"/>
              </a:rPr>
              <a:t> μ* </a:t>
            </a:r>
            <a:r>
              <a:rPr lang="en-US" sz="1600">
                <a:cs typeface="Calibri"/>
              </a:rPr>
              <a:t>and </a:t>
            </a:r>
            <a:r>
              <a:rPr lang="en-US" sz="1600" b="1">
                <a:cs typeface="Calibri"/>
              </a:rPr>
              <a:t>w</a:t>
            </a:r>
            <a:r>
              <a:rPr lang="en-US" sz="1600" b="1" baseline="30000">
                <a:cs typeface="Calibri"/>
              </a:rPr>
              <a:t>t</a:t>
            </a:r>
            <a:r>
              <a:rPr lang="en-US" sz="1600" b="1">
                <a:cs typeface="Calibri"/>
              </a:rPr>
              <a:t>  </a:t>
            </a:r>
            <a:r>
              <a:rPr lang="en-US" sz="1600">
                <a:cs typeface="Calibri"/>
              </a:rPr>
              <a:t>are the target returns and total weights</a:t>
            </a:r>
          </a:p>
        </p:txBody>
      </p:sp>
    </p:spTree>
    <p:extLst>
      <p:ext uri="{BB962C8B-B14F-4D97-AF65-F5344CB8AC3E}">
        <p14:creationId xmlns:p14="http://schemas.microsoft.com/office/powerpoint/2010/main" val="306878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E30A-44A7-4400-8987-CADA40EB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7905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Using the Predicted prices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6090264-671F-48FF-B271-E8D02431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3" y="4105244"/>
            <a:ext cx="3319131" cy="2643587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FDD51E2-F5CC-40A3-8F25-B34E1630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84" y="4102889"/>
            <a:ext cx="3363432" cy="256854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8EEF1AD-5C4F-46A1-954D-8BFD07BE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4" y="1171923"/>
            <a:ext cx="7120269" cy="2795224"/>
          </a:xfrm>
          <a:prstGeom prst="rect">
            <a:avLst/>
          </a:prstGeom>
        </p:spPr>
      </p:pic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D5CB65FA-3855-4873-BAE7-D51680F5E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08" y="2282086"/>
            <a:ext cx="3487479" cy="31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9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17E3-9487-4524-97B4-56DF9C17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1A3C-E8F3-4213-A7F8-2E69486D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1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BA1B-EAD2-2544-A0AB-61906382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creen Recording 2021-04-21 at 19.19.51" descr="Screen Recording 2021-04-21 at 19.19.51">
            <a:hlinkClick r:id="" action="ppaction://media"/>
            <a:extLst>
              <a:ext uri="{FF2B5EF4-FFF2-40B4-BE49-F238E27FC236}">
                <a16:creationId xmlns:a16="http://schemas.microsoft.com/office/drawing/2014/main" id="{38569CC3-F63F-0B44-A7AE-D87E27119B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363" y="0"/>
            <a:ext cx="10941273" cy="6858000"/>
          </a:xfrm>
        </p:spPr>
      </p:pic>
    </p:spTree>
    <p:extLst>
      <p:ext uri="{BB962C8B-B14F-4D97-AF65-F5344CB8AC3E}">
        <p14:creationId xmlns:p14="http://schemas.microsoft.com/office/powerpoint/2010/main" val="2919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797-C6C7-45DF-9D63-972627A7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Introduction:</a:t>
            </a:r>
            <a:br>
              <a:rPr lang="en-US" sz="1600" b="1" i="1" u="sng">
                <a:solidFill>
                  <a:srgbClr val="0096D6"/>
                </a:solidFill>
              </a:rPr>
            </a:br>
            <a:br>
              <a:rPr lang="en-US" sz="1400" b="1" i="1"/>
            </a:br>
            <a:r>
              <a:rPr lang="en-US" sz="2000"/>
              <a:t>Traditionally investing could only be done by skilled experts</a:t>
            </a:r>
            <a:br>
              <a:rPr lang="en-US" sz="2000"/>
            </a:br>
            <a:r>
              <a:rPr lang="en-US" sz="2000"/>
              <a:t>Better technology led to increased accessibility</a:t>
            </a:r>
            <a:br>
              <a:rPr lang="en-US" sz="2000"/>
            </a:br>
            <a:r>
              <a:rPr lang="en-US" sz="2000"/>
              <a:t>Online investment, stock prediction, automated services</a:t>
            </a:r>
            <a:br>
              <a:rPr lang="en-US" sz="1400"/>
            </a:br>
            <a:endParaRPr lang="en-US" sz="14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6B090A-D3D1-49BD-BA4B-9CC24F5E6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4370" y="4131956"/>
            <a:ext cx="3379958" cy="2108863"/>
          </a:xfr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B9696726-4837-4C95-A4A2-4491723C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28" y="1903727"/>
            <a:ext cx="2847619" cy="904762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08421009-A554-4499-9FFF-062CF23C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74" y="1836124"/>
            <a:ext cx="2105780" cy="13370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185DDE-9868-4FCC-9E84-E02A9F621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643" y="2055813"/>
            <a:ext cx="1889356" cy="6005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82E687-7E45-4B37-8712-F37625549FF8}"/>
              </a:ext>
            </a:extLst>
          </p:cNvPr>
          <p:cNvSpPr txBox="1"/>
          <p:nvPr/>
        </p:nvSpPr>
        <p:spPr>
          <a:xfrm>
            <a:off x="966567" y="3390641"/>
            <a:ext cx="713765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>
                <a:solidFill>
                  <a:srgbClr val="FF0000"/>
                </a:solidFill>
              </a:rPr>
              <a:t>However, investor still doesn’t have insight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sz="2000">
                <a:solidFill>
                  <a:srgbClr val="00B050"/>
                </a:solidFill>
              </a:rPr>
              <a:t>GOAL;  </a:t>
            </a:r>
            <a:r>
              <a:rPr lang="en-US" sz="2000" i="1"/>
              <a:t>build a web application that offers financial advice based on stock price prediction.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581A4-297B-45FC-9254-D884BDBB9F1B}"/>
              </a:ext>
            </a:extLst>
          </p:cNvPr>
          <p:cNvSpPr txBox="1"/>
          <p:nvPr/>
        </p:nvSpPr>
        <p:spPr>
          <a:xfrm>
            <a:off x="839020" y="4585363"/>
            <a:ext cx="6984771" cy="168191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5D4DC5-84BA-43BF-AB01-91AB6B420E5E}"/>
              </a:ext>
            </a:extLst>
          </p:cNvPr>
          <p:cNvSpPr txBox="1"/>
          <p:nvPr/>
        </p:nvSpPr>
        <p:spPr>
          <a:xfrm>
            <a:off x="2131389" y="4724890"/>
            <a:ext cx="556190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22169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Help people without financial knowledge benefit from stock investment through ML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3666F881-33F9-40A6-B836-3FB92131F912}"/>
              </a:ext>
            </a:extLst>
          </p:cNvPr>
          <p:cNvSpPr/>
          <p:nvPr/>
        </p:nvSpPr>
        <p:spPr bwMode="auto">
          <a:xfrm rot="5400000">
            <a:off x="1145161" y="4685408"/>
            <a:ext cx="928697" cy="1001961"/>
          </a:xfrm>
          <a:prstGeom prst="bentUpArrow">
            <a:avLst>
              <a:gd name="adj1" fmla="val 34575"/>
              <a:gd name="adj2" fmla="val 33888"/>
              <a:gd name="adj3" fmla="val 44530"/>
            </a:avLst>
          </a:prstGeom>
          <a:solidFill>
            <a:srgbClr val="022169"/>
          </a:solidFill>
          <a:ln w="9525" cap="flat" cmpd="sng" algn="ctr">
            <a:solidFill>
              <a:srgbClr val="022169">
                <a:alpha val="8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711531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87772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80F4-8A25-D248-ABFD-804304F1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0D9C4-FFED-D449-B17E-9ECC00450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03E55-AF42-4077-AB02-BE7E593B9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0" y="809999"/>
            <a:ext cx="5389072" cy="24851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</a:rPr>
              <a:t>Yfinance</a:t>
            </a:r>
            <a:r>
              <a:rPr lang="en-US" sz="2000">
                <a:solidFill>
                  <a:schemeClr val="tx1"/>
                </a:solidFill>
              </a:rPr>
              <a:t> for crawling HK stock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Adjusted close prices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Alpha Vantage API for fetching US stock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Adjusted close prices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Simple Moving Average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Relative Strength Index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A93F86C9-77D2-4E4E-969F-C29C9FE2D8B7}"/>
              </a:ext>
            </a:extLst>
          </p:cNvPr>
          <p:cNvSpPr/>
          <p:nvPr/>
        </p:nvSpPr>
        <p:spPr>
          <a:xfrm>
            <a:off x="255270" y="3556912"/>
            <a:ext cx="5850890" cy="310209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Graphic 2" descr="Browser window">
            <a:extLst>
              <a:ext uri="{FF2B5EF4-FFF2-40B4-BE49-F238E27FC236}">
                <a16:creationId xmlns:a16="http://schemas.microsoft.com/office/drawing/2014/main" id="{1297AED4-3CCB-415D-803E-4647865617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91" y="4562515"/>
            <a:ext cx="833244" cy="862666"/>
          </a:xfrm>
          <a:prstGeom prst="rect">
            <a:avLst/>
          </a:prstGeom>
        </p:spPr>
      </p:pic>
      <p:pic>
        <p:nvPicPr>
          <p:cNvPr id="9" name="Graphic 3" descr="Robot">
            <a:extLst>
              <a:ext uri="{FF2B5EF4-FFF2-40B4-BE49-F238E27FC236}">
                <a16:creationId xmlns:a16="http://schemas.microsoft.com/office/drawing/2014/main" id="{6932F3E1-E633-46EB-A55A-83E71E4E5C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1351" y="5715039"/>
            <a:ext cx="546718" cy="566023"/>
          </a:xfrm>
          <a:prstGeom prst="rect">
            <a:avLst/>
          </a:prstGeom>
        </p:spPr>
      </p:pic>
      <p:pic>
        <p:nvPicPr>
          <p:cNvPr id="10" name="Graphic 4" descr="Bug">
            <a:extLst>
              <a:ext uri="{FF2B5EF4-FFF2-40B4-BE49-F238E27FC236}">
                <a16:creationId xmlns:a16="http://schemas.microsoft.com/office/drawing/2014/main" id="{E3DBE92C-BFB4-4E7D-9126-0B6934ABBCC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9171" y="3665893"/>
            <a:ext cx="520386" cy="538762"/>
          </a:xfrm>
          <a:prstGeom prst="rect">
            <a:avLst/>
          </a:prstGeom>
        </p:spPr>
      </p:pic>
      <p:pic>
        <p:nvPicPr>
          <p:cNvPr id="11" name="Graphic 5" descr="Morse Code">
            <a:extLst>
              <a:ext uri="{FF2B5EF4-FFF2-40B4-BE49-F238E27FC236}">
                <a16:creationId xmlns:a16="http://schemas.microsoft.com/office/drawing/2014/main" id="{9B5D5752-9246-444D-A83C-86005A91EBD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5881" y="5732819"/>
            <a:ext cx="529162" cy="547848"/>
          </a:xfrm>
          <a:prstGeom prst="rect">
            <a:avLst/>
          </a:prstGeom>
        </p:spPr>
      </p:pic>
      <p:pic>
        <p:nvPicPr>
          <p:cNvPr id="12" name="Graphic 6" descr="Database">
            <a:extLst>
              <a:ext uri="{FF2B5EF4-FFF2-40B4-BE49-F238E27FC236}">
                <a16:creationId xmlns:a16="http://schemas.microsoft.com/office/drawing/2014/main" id="{60790AC1-5464-4F3C-BF87-4B6144EE4F8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1150" y="4561878"/>
            <a:ext cx="902838" cy="934717"/>
          </a:xfrm>
          <a:prstGeom prst="rect">
            <a:avLst/>
          </a:prstGeom>
        </p:spPr>
      </p:pic>
      <p:pic>
        <p:nvPicPr>
          <p:cNvPr id="13" name="Graphic 7" descr="Server">
            <a:extLst>
              <a:ext uri="{FF2B5EF4-FFF2-40B4-BE49-F238E27FC236}">
                <a16:creationId xmlns:a16="http://schemas.microsoft.com/office/drawing/2014/main" id="{8A89DDFD-B0B3-4A2B-9CB5-B4C082D0394F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4225" y="4561243"/>
            <a:ext cx="902838" cy="934717"/>
          </a:xfrm>
          <a:prstGeom prst="rect">
            <a:avLst/>
          </a:prstGeom>
        </p:spPr>
      </p:pic>
      <p:sp>
        <p:nvSpPr>
          <p:cNvPr id="14" name="Text Box 8">
            <a:extLst>
              <a:ext uri="{FF2B5EF4-FFF2-40B4-BE49-F238E27FC236}">
                <a16:creationId xmlns:a16="http://schemas.microsoft.com/office/drawing/2014/main" id="{773CC78F-7C87-4B26-B3FB-3BBFFB67F806}"/>
              </a:ext>
            </a:extLst>
          </p:cNvPr>
          <p:cNvSpPr txBox="1"/>
          <p:nvPr/>
        </p:nvSpPr>
        <p:spPr>
          <a:xfrm>
            <a:off x="2817871" y="4088804"/>
            <a:ext cx="1018200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Crawler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D2FC4923-C88F-48C5-BC5F-4F9E4AF28455}"/>
              </a:ext>
            </a:extLst>
          </p:cNvPr>
          <p:cNvSpPr txBox="1"/>
          <p:nvPr/>
        </p:nvSpPr>
        <p:spPr>
          <a:xfrm>
            <a:off x="2938521" y="5295939"/>
            <a:ext cx="711612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Server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E59F44E-BFDF-41AE-A90C-8F91CDD852BD}"/>
              </a:ext>
            </a:extLst>
          </p:cNvPr>
          <p:cNvSpPr txBox="1"/>
          <p:nvPr/>
        </p:nvSpPr>
        <p:spPr>
          <a:xfrm>
            <a:off x="5020051" y="5336579"/>
            <a:ext cx="815689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7F9CC54C-3C86-4B26-8E1F-A1F8E3F4EDBE}"/>
              </a:ext>
            </a:extLst>
          </p:cNvPr>
          <p:cNvSpPr txBox="1"/>
          <p:nvPr/>
        </p:nvSpPr>
        <p:spPr>
          <a:xfrm>
            <a:off x="3824346" y="6137314"/>
            <a:ext cx="876504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 Models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02139D6-6517-479F-B606-659040DAFCA2}"/>
              </a:ext>
            </a:extLst>
          </p:cNvPr>
          <p:cNvSpPr txBox="1"/>
          <p:nvPr/>
        </p:nvSpPr>
        <p:spPr>
          <a:xfrm>
            <a:off x="1607561" y="6182399"/>
            <a:ext cx="1596894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Investment Algorithm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D4FC43B7-A901-48F8-B83B-66E2C754C256}"/>
              </a:ext>
            </a:extLst>
          </p:cNvPr>
          <p:cNvSpPr txBox="1"/>
          <p:nvPr/>
        </p:nvSpPr>
        <p:spPr>
          <a:xfrm>
            <a:off x="755391" y="5301019"/>
            <a:ext cx="780579" cy="377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200000"/>
              </a:lnSpc>
              <a:spcBef>
                <a:spcPts val="600"/>
              </a:spcBef>
              <a:spcAft>
                <a:spcPts val="1400"/>
              </a:spcAft>
            </a:pPr>
            <a:r>
              <a:rPr lang="en-US" sz="1100">
                <a:effectLst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Frontend</a:t>
            </a:r>
            <a:endParaRPr lang="en-US" sz="120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9990CE-14CD-4924-BD2D-C5CF5C6D20A4}"/>
              </a:ext>
            </a:extLst>
          </p:cNvPr>
          <p:cNvCxnSpPr>
            <a:cxnSpLocks/>
          </p:cNvCxnSpPr>
          <p:nvPr/>
        </p:nvCxnSpPr>
        <p:spPr>
          <a:xfrm>
            <a:off x="1608831" y="5020349"/>
            <a:ext cx="12414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63F49C-19B4-4067-8892-DD5ACD731CE6}"/>
              </a:ext>
            </a:extLst>
          </p:cNvPr>
          <p:cNvCxnSpPr>
            <a:cxnSpLocks/>
          </p:cNvCxnSpPr>
          <p:nvPr/>
        </p:nvCxnSpPr>
        <p:spPr>
          <a:xfrm>
            <a:off x="3765291" y="5024794"/>
            <a:ext cx="12414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6DF92F-F0C2-4E6C-9ACF-31BF8704CB2A}"/>
              </a:ext>
            </a:extLst>
          </p:cNvPr>
          <p:cNvCxnSpPr>
            <a:cxnSpLocks/>
          </p:cNvCxnSpPr>
          <p:nvPr/>
        </p:nvCxnSpPr>
        <p:spPr>
          <a:xfrm>
            <a:off x="3329046" y="4373919"/>
            <a:ext cx="0" cy="286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45BB39-D2C8-4BB9-A655-2B8212A7B605}"/>
              </a:ext>
            </a:extLst>
          </p:cNvPr>
          <p:cNvCxnSpPr>
            <a:cxnSpLocks/>
          </p:cNvCxnSpPr>
          <p:nvPr/>
        </p:nvCxnSpPr>
        <p:spPr>
          <a:xfrm flipH="1">
            <a:off x="2665043" y="5602009"/>
            <a:ext cx="597965" cy="1839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2307FF-44C9-466C-A4EE-E52EE6480088}"/>
              </a:ext>
            </a:extLst>
          </p:cNvPr>
          <p:cNvCxnSpPr>
            <a:cxnSpLocks/>
          </p:cNvCxnSpPr>
          <p:nvPr/>
        </p:nvCxnSpPr>
        <p:spPr>
          <a:xfrm>
            <a:off x="3379211" y="5591214"/>
            <a:ext cx="719762" cy="242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DB24AAFD-15D3-45C3-B03B-8530D635C04A}"/>
              </a:ext>
            </a:extLst>
          </p:cNvPr>
          <p:cNvSpPr txBox="1">
            <a:spLocks/>
          </p:cNvSpPr>
          <p:nvPr/>
        </p:nvSpPr>
        <p:spPr>
          <a:xfrm>
            <a:off x="502111" y="387985"/>
            <a:ext cx="10515600" cy="38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Datacrawler</a:t>
            </a:r>
            <a:r>
              <a:rPr lang="en-US"/>
              <a:t> and Data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B6942-84FB-4351-BBEC-40FA8F72FF5E}"/>
              </a:ext>
            </a:extLst>
          </p:cNvPr>
          <p:cNvSpPr/>
          <p:nvPr/>
        </p:nvSpPr>
        <p:spPr>
          <a:xfrm>
            <a:off x="2868844" y="3573978"/>
            <a:ext cx="902838" cy="2129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ccessing financial market data through Alpha Vantage's new Excel add-on |  by Olivier Porte | Alpha Vantage | Medium">
            <a:extLst>
              <a:ext uri="{FF2B5EF4-FFF2-40B4-BE49-F238E27FC236}">
                <a16:creationId xmlns:a16="http://schemas.microsoft.com/office/drawing/2014/main" id="{1E5DA6E6-4329-4DE2-92E9-01B6AB214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30702" r="19524" b="28500"/>
          <a:stretch/>
        </p:blipFill>
        <p:spPr bwMode="auto">
          <a:xfrm>
            <a:off x="7432468" y="4540249"/>
            <a:ext cx="3323649" cy="12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0F6633-5D42-4CAC-9E15-E2DC7280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11" y="286884"/>
            <a:ext cx="6262044" cy="32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1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C59667-7574-4A48-A363-147F833BDA3A}"/>
              </a:ext>
            </a:extLst>
          </p:cNvPr>
          <p:cNvSpPr txBox="1">
            <a:spLocks/>
          </p:cNvSpPr>
          <p:nvPr/>
        </p:nvSpPr>
        <p:spPr>
          <a:xfrm>
            <a:off x="502111" y="387985"/>
            <a:ext cx="10515600" cy="38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B619A-2055-49D8-AD5A-85B4E5431D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90" y="1058545"/>
            <a:ext cx="5943600" cy="2772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B8911-F91D-4161-95DD-5D80E94955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90" y="3830955"/>
            <a:ext cx="5943600" cy="189166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26811B-F601-429C-99D6-B7B8DCC6961B}"/>
              </a:ext>
            </a:extLst>
          </p:cNvPr>
          <p:cNvSpPr txBox="1">
            <a:spLocks/>
          </p:cNvSpPr>
          <p:nvPr/>
        </p:nvSpPr>
        <p:spPr>
          <a:xfrm>
            <a:off x="255270" y="809999"/>
            <a:ext cx="5389072" cy="248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A7E247-2DF0-4E35-A69A-DE9A5F00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670" y="962399"/>
            <a:ext cx="5389072" cy="24851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Stock data from 12-Jan-2000 to 25-March-2021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Dow Jones Industrial Average stocks (30 stocks) with adjusted close price, relative strength index and simple moving average and more           (5334 rows x 10 attributes)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HKEX stocks  with close price, high, low and more                              (5203 rows x 5 attributes)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6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17E3-9487-4524-97B4-56DF9C17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Stock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1A3C-E8F3-4213-A7F8-2E69486D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80583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F6971-FAA7-46A2-8CAF-D9CE47174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400F0A-7F9E-476E-9EF9-C0C62B3795A9}"/>
              </a:ext>
            </a:extLst>
          </p:cNvPr>
          <p:cNvSpPr txBox="1">
            <a:spLocks/>
          </p:cNvSpPr>
          <p:nvPr/>
        </p:nvSpPr>
        <p:spPr>
          <a:xfrm>
            <a:off x="502111" y="387985"/>
            <a:ext cx="10515600" cy="38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rgbClr val="000000"/>
                </a:solidFill>
                <a:latin typeface="Helvetica"/>
                <a:cs typeface="Helvetica"/>
              </a:rPr>
              <a:t>Multivariate RNN:</a:t>
            </a:r>
            <a:r>
              <a:rPr lang="en-US" sz="1800">
                <a:solidFill>
                  <a:srgbClr val="000000"/>
                </a:solidFill>
                <a:latin typeface="Helvetica"/>
                <a:cs typeface="Helvetica"/>
              </a:rPr>
              <a:t> 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3B60C2-24B6-41BB-829D-91911A49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1" y="1029767"/>
            <a:ext cx="4814454" cy="197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1D13BC7-E142-47F9-853E-2D50C1D00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2" y="3268549"/>
            <a:ext cx="3857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A6DED6-C3E7-4057-907D-B8140DE9E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07" y="3239973"/>
            <a:ext cx="40195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ble&#10;&#10;Description automatically generated">
            <a:extLst>
              <a:ext uri="{FF2B5EF4-FFF2-40B4-BE49-F238E27FC236}">
                <a16:creationId xmlns:a16="http://schemas.microsoft.com/office/drawing/2014/main" id="{67CD66FA-ED16-42C1-8B65-338D83E7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11" y="530200"/>
            <a:ext cx="48291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2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13CD-2CA8-437D-9586-6B109407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11" y="387985"/>
            <a:ext cx="10515600" cy="380365"/>
          </a:xfrm>
        </p:spPr>
        <p:txBody>
          <a:bodyPr>
            <a:normAutofit/>
          </a:bodyPr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Multivariate CNN:</a:t>
            </a:r>
            <a:r>
              <a:rPr lang="en-US" sz="1800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5F637-C831-42F5-B1A7-DB15B899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0891" y="4046668"/>
            <a:ext cx="3323572" cy="22099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>
                <a:cs typeface="Calibri" panose="020F0502020204030204"/>
              </a:rPr>
              <a:t>Lower MSE</a:t>
            </a:r>
          </a:p>
          <a:p>
            <a:pPr marL="342900" indent="-342900">
              <a:buChar char="•"/>
            </a:pPr>
            <a:r>
              <a:rPr lang="en-US">
                <a:cs typeface="Calibri" panose="020F0502020204030204"/>
              </a:rPr>
              <a:t>Smoother forward prediction </a:t>
            </a:r>
          </a:p>
          <a:p>
            <a:pPr marL="342900" indent="-342900">
              <a:buChar char="•"/>
            </a:pPr>
            <a:r>
              <a:rPr lang="en-US">
                <a:cs typeface="Calibri" panose="020F0502020204030204"/>
              </a:rPr>
              <a:t>MSE decreasing trend(No overfitting)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610822-C6BC-4945-B70C-0B7DD101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" y="1153326"/>
            <a:ext cx="61436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7B1B8F8-3741-4D39-9BE4-E0CBB3B4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02" y="3880368"/>
            <a:ext cx="38957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AF6FEF-C3C9-4F15-844B-13FE7D7A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26" y="3882340"/>
            <a:ext cx="39433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ble&#10;&#10;Description automatically generated">
            <a:extLst>
              <a:ext uri="{FF2B5EF4-FFF2-40B4-BE49-F238E27FC236}">
                <a16:creationId xmlns:a16="http://schemas.microsoft.com/office/drawing/2014/main" id="{F1FA668D-4DBC-4330-8F14-B02E3E3A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78" y="779830"/>
            <a:ext cx="48291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6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17E3-9487-4524-97B4-56DF9C17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1A3C-E8F3-4213-A7F8-2E69486D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8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</Words>
  <Application>Microsoft Office PowerPoint</Application>
  <PresentationFormat>Widescreen</PresentationFormat>
  <Paragraphs>45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A System for Predicting Stock Price and Offering Financial Advice</vt:lpstr>
      <vt:lpstr>Introduction:  Traditionally investing could only be done by skilled experts Better technology led to increased accessibility Online investment, stock prediction, automated services </vt:lpstr>
      <vt:lpstr>Data</vt:lpstr>
      <vt:lpstr>PowerPoint Presentation</vt:lpstr>
      <vt:lpstr>PowerPoint Presentation</vt:lpstr>
      <vt:lpstr>Stock Prediction</vt:lpstr>
      <vt:lpstr>PowerPoint Presentation</vt:lpstr>
      <vt:lpstr>Multivariate CNN: </vt:lpstr>
      <vt:lpstr>Portfolio Optimization</vt:lpstr>
      <vt:lpstr>Mean Variance Optimization</vt:lpstr>
      <vt:lpstr>Using the Predicted prices</vt:lpstr>
      <vt:lpstr>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Jose Luis AMADOR JAIME</cp:lastModifiedBy>
  <cp:revision>1</cp:revision>
  <dcterms:created xsi:type="dcterms:W3CDTF">2021-04-20T13:38:10Z</dcterms:created>
  <dcterms:modified xsi:type="dcterms:W3CDTF">2021-05-08T08:50:49Z</dcterms:modified>
</cp:coreProperties>
</file>